
<file path=[Content_Types].xml><?xml version="1.0" encoding="utf-8"?>
<Types xmlns="http://schemas.openxmlformats.org/package/2006/content-types">
  <Override PartName="/_rels/.rels" ContentType="application/vnd.openxmlformats-package.relationships+xml"/>
  <Override PartName="/ppt/notesSlides/_rels/notesSlide10.xml.rels" ContentType="application/vnd.openxmlformats-package.relationships+xml"/>
  <Override PartName="/ppt/notesSlides/_rels/notesSlide9.xml.rels" ContentType="application/vnd.openxmlformats-package.relationships+xml"/>
  <Override PartName="/ppt/notesSlides/_rels/notesSlide1.xml.rels" ContentType="application/vnd.openxmlformats-package.relationships+xml"/>
  <Override PartName="/ppt/notesSlides/_rels/notesSlide2.xml.rels" ContentType="application/vnd.openxmlformats-package.relationships+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5.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slides/_rels/slide10.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21.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27.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1.xml.rels" ContentType="application/vnd.openxmlformats-package.relationships+xml"/>
  <Override PartName="/ppt/slideLayouts/_rels/slideLayout7.xml.rels" ContentType="application/vnd.openxmlformats-package.relationships+xml"/>
  <Override PartName="/ppt/slideLayouts/_rels/slideLayout42.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_rels/slideLayout43.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33.xml.rels" ContentType="application/vnd.openxmlformats-package.relationships+xml"/>
  <Override PartName="/ppt/slideLayouts/_rels/slideLayout44.xml.rels" ContentType="application/vnd.openxmlformats-package.relationships+xml"/>
  <Override PartName="/ppt/slideLayouts/_rels/slideLayout17.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26.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4.xml.rels" ContentType="application/vnd.openxmlformats-package.relationships+xml"/>
  <Override PartName="/ppt/slideLayouts/_rels/slideLayout45.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6.xml.rels" ContentType="application/vnd.openxmlformats-package.relationships+xml"/>
  <Override PartName="/ppt/slideLayouts/slideLayout22.xml" ContentType="application/vnd.openxmlformats-officedocument.presentationml.slideLayout+xml"/>
  <Override PartName="/ppt/slideLayouts/slideLayout16.xml" ContentType="application/vnd.openxmlformats-officedocument.presentationml.slideLayout+xml"/>
  <Override PartName="/ppt/slideLayouts/slideLayout48.xml" ContentType="application/vnd.openxmlformats-officedocument.presentationml.slideLayout+xml"/>
  <Override PartName="/ppt/slideLayouts/slideLayout7.xml" ContentType="application/vnd.openxmlformats-officedocument.presentationml.slideLayout+xml"/>
  <Override PartName="/ppt/slideLayouts/slideLayout15.xml" ContentType="application/vnd.openxmlformats-officedocument.presentationml.slideLayout+xml"/>
  <Override PartName="/ppt/slideLayouts/slideLayout47.xml" ContentType="application/vnd.openxmlformats-officedocument.presentationml.slideLayout+xml"/>
  <Override PartName="/ppt/slideLayouts/slideLayout6.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1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1.xml" ContentType="application/vnd.openxmlformats-officedocument.presentationml.slideLayout+xml"/>
  <Override PartName="/ppt/slideLayouts/slideLayout42.xml" ContentType="application/vnd.openxmlformats-officedocument.presentationml.slideLayout+xml"/>
  <Override PartName="/ppt/slideLayouts/slideLayout2.xml" ContentType="application/vnd.openxmlformats-officedocument.presentationml.slideLayout+xml"/>
  <Override PartName="/ppt/slideLayouts/slideLayout43.xml" ContentType="application/vnd.openxmlformats-officedocument.presentationml.slideLayout+xml"/>
  <Override PartName="/ppt/slideLayouts/slideLayout3.xml" ContentType="application/vnd.openxmlformats-officedocument.presentationml.slideLayout+xml"/>
  <Override PartName="/ppt/slideLayouts/slideLayout44.xml" ContentType="application/vnd.openxmlformats-officedocument.presentationml.slideLayout+xml"/>
  <Override PartName="/ppt/slideLayouts/slideLayout4.xml" ContentType="application/vnd.openxmlformats-officedocument.presentationml.slideLayout+xml"/>
  <Override PartName="/ppt/slideLayouts/slideLayout45.xml" ContentType="application/vnd.openxmlformats-officedocument.presentationml.slideLayout+xml"/>
  <Override PartName="/ppt/slideLayouts/slideLayout5.xml" ContentType="application/vnd.openxmlformats-officedocument.presentationml.slideLayout+xml"/>
  <Override PartName="/ppt/slideLayouts/slideLayout46.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5.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_rels/presentation.xml.rels" ContentType="application/vnd.openxmlformats-package.relationships+xml"/>
  <Override PartName="/ppt/media/image34.png" ContentType="image/png"/>
  <Override PartName="/ppt/media/image32.png" ContentType="image/png"/>
  <Override PartName="/ppt/media/image31.png" ContentType="image/png"/>
  <Override PartName="/ppt/media/image30.png" ContentType="image/png"/>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9.png" ContentType="image/png"/>
  <Override PartName="/ppt/media/image10.png" ContentType="image/png"/>
  <Override PartName="/ppt/media/image23.png" ContentType="image/png"/>
  <Override PartName="/ppt/media/image8.png" ContentType="image/png"/>
  <Override PartName="/ppt/media/image1.jpeg" ContentType="image/jpeg"/>
  <Override PartName="/ppt/media/image11.png" ContentType="image/png"/>
  <Override PartName="/ppt/media/image3.png" ContentType="image/png"/>
  <Override PartName="/ppt/media/image2.png" ContentType="image/png"/>
  <Override PartName="/ppt/media/image7.png" ContentType="image/png"/>
  <Override PartName="/ppt/media/image22.png" ContentType="image/png"/>
  <Override PartName="/ppt/media/image4.png" ContentType="image/png"/>
  <Override PartName="/ppt/media/image12.png" ContentType="image/png"/>
  <Override PartName="/ppt/media/image13.png" ContentType="image/png"/>
  <Override PartName="/ppt/media/image33.wmf" ContentType="image/x-wmf"/>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5.png" ContentType="image/png"/>
  <Override PartName="/ppt/media/image20.png" ContentType="image/png"/>
  <Override PartName="/ppt/media/image6.png" ContentType="image/png"/>
  <Override PartName="/ppt/media/image21.png" ContentType="image/png"/>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x="9144000" cy="5145087"/>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Rectangle 1"/>
          <p:cNvSpPr/>
          <p:nvPr/>
        </p:nvSpPr>
        <p:spPr>
          <a:xfrm>
            <a:off x="0" y="0"/>
            <a:ext cx="7560000" cy="10692000"/>
          </a:xfrm>
          <a:prstGeom prst="rect">
            <a:avLst/>
          </a:prstGeom>
          <a:solidFill>
            <a:srgbClr val="ffffff"/>
          </a:solidFill>
          <a:ln w="9360">
            <a:noFill/>
          </a:ln>
        </p:spPr>
      </p:sp>
      <p:sp>
        <p:nvSpPr>
          <p:cNvPr id="275" name="CustomShape 2"/>
          <p:cNvSpPr/>
          <p:nvPr/>
        </p:nvSpPr>
        <p:spPr>
          <a:xfrm>
            <a:off x="0" y="0"/>
            <a:ext cx="7559640" cy="10691640"/>
          </a:xfrm>
          <a:custGeom>
            <a:avLst/>
            <a:gdLst/>
            <a:ahLst/>
            <a:rect l="0" t="0" r="r" b="b"/>
            <a:pathLst>
              <a:path w="21001" h="29701">
                <a:moveTo>
                  <a:pt x="3" y="0"/>
                </a:moveTo>
                <a:cubicBezTo>
                  <a:pt x="1" y="0"/>
                  <a:pt x="0" y="1"/>
                  <a:pt x="0" y="3"/>
                </a:cubicBezTo>
                <a:lnTo>
                  <a:pt x="0" y="29696"/>
                </a:lnTo>
                <a:cubicBezTo>
                  <a:pt x="0" y="29698"/>
                  <a:pt x="1" y="29700"/>
                  <a:pt x="3" y="29700"/>
                </a:cubicBezTo>
                <a:lnTo>
                  <a:pt x="20996" y="29700"/>
                </a:lnTo>
                <a:cubicBezTo>
                  <a:pt x="20998" y="29700"/>
                  <a:pt x="21000" y="29698"/>
                  <a:pt x="21000" y="29696"/>
                </a:cubicBezTo>
                <a:lnTo>
                  <a:pt x="21000" y="3"/>
                </a:lnTo>
                <a:cubicBezTo>
                  <a:pt x="21000" y="1"/>
                  <a:pt x="20998" y="0"/>
                  <a:pt x="20996" y="0"/>
                </a:cubicBezTo>
                <a:lnTo>
                  <a:pt x="3" y="0"/>
                </a:lnTo>
              </a:path>
            </a:pathLst>
          </a:custGeom>
          <a:solidFill>
            <a:srgbClr val="ffffff"/>
          </a:solidFill>
          <a:ln>
            <a:noFill/>
          </a:ln>
        </p:spPr>
        <p:style>
          <a:lnRef idx="0"/>
          <a:fillRef idx="0"/>
          <a:effectRef idx="0"/>
          <a:fontRef idx="minor"/>
        </p:style>
      </p:sp>
      <p:sp>
        <p:nvSpPr>
          <p:cNvPr id="276" name="PlaceHolder 3"/>
          <p:cNvSpPr>
            <a:spLocks noGrp="1"/>
          </p:cNvSpPr>
          <p:nvPr>
            <p:ph type="body"/>
          </p:nvPr>
        </p:nvSpPr>
        <p:spPr>
          <a:xfrm>
            <a:off x="755640" y="5078160"/>
            <a:ext cx="6045120" cy="4808520"/>
          </a:xfrm>
          <a:prstGeom prst="rect">
            <a:avLst/>
          </a:prstGeom>
        </p:spPr>
        <p:txBody>
          <a:bodyPr lIns="0" rIns="0" tIns="0" bIns="0"/>
          <a:p>
            <a:r>
              <a:rPr b="0" lang="en-US" sz="1200" spc="-1" strike="noStrike">
                <a:solidFill>
                  <a:srgbClr val="000000"/>
                </a:solidFill>
                <a:uFill>
                  <a:solidFill>
                    <a:srgbClr val="ffffff"/>
                  </a:solidFill>
                </a:uFill>
                <a:latin typeface="Times New Roman"/>
              </a:rPr>
              <a:t>Click to edit the notes format</a:t>
            </a:r>
            <a:endParaRPr b="0" lang="en-US" sz="1200" spc="-1" strike="noStrike">
              <a:solidFill>
                <a:srgbClr val="000000"/>
              </a:solidFill>
              <a:uFill>
                <a:solidFill>
                  <a:srgbClr val="ffffff"/>
                </a:solidFill>
              </a:uFill>
              <a:latin typeface="Times New Roman"/>
            </a:endParaRPr>
          </a:p>
        </p:txBody>
      </p:sp>
      <p:sp>
        <p:nvSpPr>
          <p:cNvPr id="277" name="PlaceHolder 4"/>
          <p:cNvSpPr>
            <a:spLocks noGrp="1"/>
          </p:cNvSpPr>
          <p:nvPr>
            <p:ph type="hdr"/>
          </p:nvPr>
        </p:nvSpPr>
        <p:spPr>
          <a:xfrm>
            <a:off x="0" y="-360"/>
            <a:ext cx="3278160" cy="531720"/>
          </a:xfrm>
          <a:prstGeom prst="rect">
            <a:avLst/>
          </a:prstGeom>
        </p:spPr>
        <p:txBody>
          <a:bodyPr lIns="0" rIns="0" tIns="0" bIns="0"/>
          <a:p>
            <a:pPr>
              <a:lnSpc>
                <a:spcPct val="95000"/>
              </a:lnSpc>
            </a:pPr>
            <a:r>
              <a:rPr b="0" lang="fr-FR" sz="1400" spc="-1" strike="noStrike">
                <a:solidFill>
                  <a:srgbClr val="000000"/>
                </a:solidFill>
                <a:uFill>
                  <a:solidFill>
                    <a:srgbClr val="ffffff"/>
                  </a:solidFill>
                </a:uFill>
                <a:latin typeface="Times New Roman"/>
                <a:ea typeface="Lucida Sans Unicode"/>
              </a:rPr>
              <a:t>&lt;header&gt;</a:t>
            </a:r>
            <a:endParaRPr b="0" lang="en-US" sz="1800" spc="-1" strike="noStrike">
              <a:solidFill>
                <a:srgbClr val="000000"/>
              </a:solidFill>
              <a:uFill>
                <a:solidFill>
                  <a:srgbClr val="ffffff"/>
                </a:solidFill>
              </a:uFill>
              <a:latin typeface="Arial"/>
            </a:endParaRPr>
          </a:p>
        </p:txBody>
      </p:sp>
      <p:sp>
        <p:nvSpPr>
          <p:cNvPr id="278" name="PlaceHolder 5"/>
          <p:cNvSpPr>
            <a:spLocks noGrp="1"/>
          </p:cNvSpPr>
          <p:nvPr>
            <p:ph type="dt"/>
          </p:nvPr>
        </p:nvSpPr>
        <p:spPr>
          <a:xfrm>
            <a:off x="4278240" y="-360"/>
            <a:ext cx="3278160" cy="531720"/>
          </a:xfrm>
          <a:prstGeom prst="rect">
            <a:avLst/>
          </a:prstGeom>
        </p:spPr>
        <p:txBody>
          <a:bodyPr lIns="0" rIns="0" tIns="0" bIns="0"/>
          <a:p>
            <a:pPr algn="r">
              <a:lnSpc>
                <a:spcPct val="95000"/>
              </a:lnSpc>
            </a:pPr>
            <a:r>
              <a:rPr b="0" lang="fr-FR" sz="1400" spc="-1" strike="noStrike">
                <a:solidFill>
                  <a:srgbClr val="000000"/>
                </a:solidFill>
                <a:uFill>
                  <a:solidFill>
                    <a:srgbClr val="ffffff"/>
                  </a:solidFill>
                </a:uFill>
                <a:latin typeface="Times New Roman"/>
                <a:ea typeface="Lucida Sans Unicode"/>
              </a:rPr>
              <a:t>&lt;date/time&gt;</a:t>
            </a:r>
            <a:endParaRPr b="0" lang="en-US" sz="1800" spc="-1" strike="noStrike">
              <a:solidFill>
                <a:srgbClr val="000000"/>
              </a:solidFill>
              <a:uFill>
                <a:solidFill>
                  <a:srgbClr val="ffffff"/>
                </a:solidFill>
              </a:uFill>
              <a:latin typeface="Arial"/>
            </a:endParaRPr>
          </a:p>
        </p:txBody>
      </p:sp>
      <p:sp>
        <p:nvSpPr>
          <p:cNvPr id="279" name="PlaceHolder 6"/>
          <p:cNvSpPr>
            <a:spLocks noGrp="1"/>
          </p:cNvSpPr>
          <p:nvPr>
            <p:ph type="ftr"/>
          </p:nvPr>
        </p:nvSpPr>
        <p:spPr>
          <a:xfrm>
            <a:off x="0" y="10156680"/>
            <a:ext cx="3278160" cy="532080"/>
          </a:xfrm>
          <a:prstGeom prst="rect">
            <a:avLst/>
          </a:prstGeom>
        </p:spPr>
        <p:txBody>
          <a:bodyPr lIns="0" rIns="0" tIns="0" bIns="0" anchor="b"/>
          <a:p>
            <a:pPr>
              <a:lnSpc>
                <a:spcPct val="95000"/>
              </a:lnSpc>
            </a:pPr>
            <a:r>
              <a:rPr b="0" lang="fr-FR" sz="1400" spc="-1" strike="noStrike">
                <a:solidFill>
                  <a:srgbClr val="000000"/>
                </a:solidFill>
                <a:uFill>
                  <a:solidFill>
                    <a:srgbClr val="ffffff"/>
                  </a:solidFill>
                </a:uFill>
                <a:latin typeface="Times New Roman"/>
                <a:ea typeface="Lucida Sans Unicode"/>
              </a:rPr>
              <a:t>&lt;footer&gt;</a:t>
            </a:r>
            <a:endParaRPr b="0" lang="en-US" sz="1800" spc="-1" strike="noStrike">
              <a:solidFill>
                <a:srgbClr val="000000"/>
              </a:solidFill>
              <a:uFill>
                <a:solidFill>
                  <a:srgbClr val="ffffff"/>
                </a:solidFill>
              </a:uFill>
              <a:latin typeface="Arial"/>
            </a:endParaRPr>
          </a:p>
        </p:txBody>
      </p:sp>
      <p:sp>
        <p:nvSpPr>
          <p:cNvPr id="280" name="PlaceHolder 7"/>
          <p:cNvSpPr>
            <a:spLocks noGrp="1"/>
          </p:cNvSpPr>
          <p:nvPr>
            <p:ph type="sldNum"/>
          </p:nvPr>
        </p:nvSpPr>
        <p:spPr>
          <a:xfrm>
            <a:off x="4278240" y="10156680"/>
            <a:ext cx="3278160" cy="532080"/>
          </a:xfrm>
          <a:prstGeom prst="rect">
            <a:avLst/>
          </a:prstGeom>
        </p:spPr>
        <p:txBody>
          <a:bodyPr lIns="0" rIns="0" tIns="0" bIns="0" anchor="b"/>
          <a:p>
            <a:pPr algn="r">
              <a:lnSpc>
                <a:spcPct val="95000"/>
              </a:lnSpc>
            </a:pPr>
            <a:fld id="{D68E551B-30F9-45FB-AC0B-FD46DC69E6EF}" type="slidenum">
              <a:rPr b="0" lang="fr-FR" sz="1400" spc="-1" strike="noStrike">
                <a:solidFill>
                  <a:srgbClr val="000000"/>
                </a:solidFill>
                <a:uFill>
                  <a:solidFill>
                    <a:srgbClr val="ffffff"/>
                  </a:solidFill>
                </a:uFill>
                <a:latin typeface="Times New Roman"/>
                <a:ea typeface="Lucida Sans Unicode"/>
              </a:rPr>
              <a:t>&lt;number&gt;</a:t>
            </a:fld>
            <a:endParaRPr b="0" lang="en-US" sz="18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hyperlink" Target="http://www.paysagesdefrance.org/" TargetMode="External"/><Relationship Id="rId2" Type="http://schemas.openxmlformats.org/officeDocument/2006/relationships/slide" Target="../slides/slide2.xml"/><Relationship Id="rId3"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hyperlink" Target="http://pdfext.github.io/doc/2015-09-03_projet_decret_loi_macron.pdf" TargetMode="External"/><Relationship Id="rId2" Type="http://schemas.openxmlformats.org/officeDocument/2006/relationships/hyperlink" Target="http://pdfext.github.io/doc/2015-09-03_projet_decret_loi_macron.pdf" TargetMode="External"/><Relationship Id="rId3" Type="http://schemas.openxmlformats.org/officeDocument/2006/relationships/slide" Target="../slides/slide3.xml"/><Relationship Id="rId4"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hyperlink" Target="https://www.legifrance.gouv.fr/affichTexte.do?cidTexte=JORFTEXT000032791102&amp;dateTexte=&amp;categorieLien=id" TargetMode="External"/><Relationship Id="rId2" Type="http://schemas.openxmlformats.org/officeDocument/2006/relationships/hyperlink" Target="https://www.insee.fr/fr/statistiques/1280737" TargetMode="External"/><Relationship Id="rId3" Type="http://schemas.openxmlformats.org/officeDocument/2006/relationships/slide" Target="../slides/slide4.xml"/><Relationship Id="rId4"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hyperlink" Target="http://pdfext.github.io/cartes/Carte2_metropole.html" TargetMode="External"/><Relationship Id="rId2" Type="http://schemas.openxmlformats.org/officeDocument/2006/relationships/hyperlink" Target="http://pdfext.github.io/cartes/Carte2_ggm.html" TargetMode="External"/><Relationship Id="rId3" Type="http://schemas.openxmlformats.org/officeDocument/2006/relationships/hyperlink" Target="http://pdfext.github.io/cartes/Carte2_mr.html" TargetMode="External"/><Relationship Id="rId4" Type="http://schemas.openxmlformats.org/officeDocument/2006/relationships/slide" Target="../slides/slide5.xml"/><Relationship Id="rId5"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CustomShape 1"/>
          <p:cNvSpPr/>
          <p:nvPr/>
        </p:nvSpPr>
        <p:spPr>
          <a:xfrm>
            <a:off x="755640" y="5078520"/>
            <a:ext cx="6048360" cy="4811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
        <p:nvSpPr>
          <p:cNvPr id="329" name="PlaceHolder 2"/>
          <p:cNvSpPr>
            <a:spLocks noGrp="1"/>
          </p:cNvSpPr>
          <p:nvPr>
            <p:ph type="body"/>
          </p:nvPr>
        </p:nvSpPr>
        <p:spPr>
          <a:xfrm>
            <a:off x="755640" y="5078160"/>
            <a:ext cx="6045120" cy="4808520"/>
          </a:xfrm>
          <a:prstGeom prst="rect">
            <a:avLst/>
          </a:prstGeom>
        </p:spPr>
        <p:txBody>
          <a:bodyPr lIns="0" rIns="0" tIns="0" bIns="0"/>
          <a:p>
            <a:r>
              <a:rPr b="0" lang="en-US" sz="1200" spc="-1" strike="noStrike">
                <a:solidFill>
                  <a:srgbClr val="000000"/>
                </a:solidFill>
                <a:uFill>
                  <a:solidFill>
                    <a:srgbClr val="ffffff"/>
                  </a:solidFill>
                </a:uFill>
                <a:latin typeface="Times New Roman"/>
              </a:rPr>
              <a:t>Hello  </a:t>
            </a:r>
            <a:endParaRPr b="0" lang="en-US" sz="1200" spc="-1" strike="noStrike">
              <a:solidFill>
                <a:srgbClr val="000000"/>
              </a:solidFill>
              <a:uFill>
                <a:solidFill>
                  <a:srgbClr val="ffffff"/>
                </a:solidFill>
              </a:uFill>
              <a:latin typeface="Times New Roman"/>
            </a:endParaRPr>
          </a:p>
          <a:p>
            <a:r>
              <a:rPr b="0" lang="en-US" sz="1200" spc="-1" strike="noStrike">
                <a:solidFill>
                  <a:srgbClr val="000000"/>
                </a:solidFill>
                <a:uFill>
                  <a:solidFill>
                    <a:srgbClr val="ffffff"/>
                  </a:solidFill>
                </a:uFill>
                <a:latin typeface="Times New Roman"/>
              </a:rPr>
              <a:t>welcome I want to tell you a true story, in which I was involved last year, and at that occasion I learned a lot about how things work in our society...</a:t>
            </a:r>
            <a:endParaRPr b="0" lang="en-US" sz="1200" spc="-1" strike="noStrike">
              <a:solidFill>
                <a:srgbClr val="000000"/>
              </a:solidFill>
              <a:uFill>
                <a:solidFill>
                  <a:srgbClr val="ffffff"/>
                </a:solidFill>
              </a:uFill>
              <a:latin typeface="Times New Roman"/>
            </a:endParaRPr>
          </a:p>
          <a:p>
            <a:endParaRPr b="0" lang="en-US" sz="1200" spc="-1" strike="noStrike">
              <a:solidFill>
                <a:srgbClr val="000000"/>
              </a:solidFill>
              <a:uFill>
                <a:solidFill>
                  <a:srgbClr val="ffffff"/>
                </a:solidFill>
              </a:uFill>
              <a:latin typeface="Times New Roman"/>
            </a:endParaRPr>
          </a:p>
          <a:p>
            <a:r>
              <a:rPr b="0" lang="en-US" sz="1200" spc="-1" strike="noStrike">
                <a:solidFill>
                  <a:srgbClr val="000000"/>
                </a:solidFill>
                <a:uFill>
                  <a:solidFill>
                    <a:srgbClr val="ffffff"/>
                  </a:solidFill>
                </a:uFill>
                <a:latin typeface="Times New Roman"/>
              </a:rPr>
              <a:t>To make it short, the french government wanted last year to change the regulations on outdoor advertising, and presented a decree project : everythings was nicely and gently presenty “we just want to modernize” “it wont change anything” “we just want to make things simpler” but in fact it was very different, and was the result of the work of lobbies which prepare everything in background...</a:t>
            </a:r>
            <a:endParaRPr b="0" lang="en-US" sz="1200" spc="-1" strike="noStrike">
              <a:solidFill>
                <a:srgbClr val="000000"/>
              </a:solidFill>
              <a:uFill>
                <a:solidFill>
                  <a:srgbClr val="ffffff"/>
                </a:solidFill>
              </a:uFill>
              <a:latin typeface="Times New Roman"/>
            </a:endParaRPr>
          </a:p>
          <a:p>
            <a:endParaRPr b="0" lang="en-US" sz="1200" spc="-1" strike="noStrike">
              <a:solidFill>
                <a:srgbClr val="000000"/>
              </a:solidFill>
              <a:uFill>
                <a:solidFill>
                  <a:srgbClr val="ffffff"/>
                </a:solidFill>
              </a:uFill>
              <a:latin typeface="Times New Roman"/>
            </a:endParaRPr>
          </a:p>
          <a:p>
            <a:r>
              <a:rPr b="0" lang="en-US" sz="1200" spc="-1" strike="noStrike">
                <a:solidFill>
                  <a:srgbClr val="000000"/>
                </a:solidFill>
                <a:uFill>
                  <a:solidFill>
                    <a:srgbClr val="ffffff"/>
                  </a:solidFill>
                </a:uFill>
                <a:latin typeface="Times New Roman"/>
              </a:rPr>
              <a:t>And it took a lot of time and energy to understand, evaluate, and demonstrate that this decree project was insane, very bad in fact, and a long time to convince it to give up</a:t>
            </a:r>
            <a:endParaRPr b="0" lang="en-US" sz="1200" spc="-1" strike="noStrike">
              <a:solidFill>
                <a:srgbClr val="000000"/>
              </a:solidFill>
              <a:uFill>
                <a:solidFill>
                  <a:srgbClr val="ffffff"/>
                </a:solidFill>
              </a:uFill>
              <a:latin typeface="Times New Roman"/>
            </a:endParaRPr>
          </a:p>
          <a:p>
            <a:endParaRPr b="0" lang="en-US" sz="1200" spc="-1" strike="noStrike">
              <a:solidFill>
                <a:srgbClr val="000000"/>
              </a:solidFill>
              <a:uFill>
                <a:solidFill>
                  <a:srgbClr val="ffffff"/>
                </a:solidFill>
              </a:uFill>
              <a:latin typeface="Times New Roman"/>
            </a:endParaRPr>
          </a:p>
          <a:p>
            <a:r>
              <a:rPr b="0" lang="en-US" sz="1200" spc="-1" strike="noStrike">
                <a:solidFill>
                  <a:srgbClr val="000000"/>
                </a:solidFill>
                <a:uFill>
                  <a:solidFill>
                    <a:srgbClr val="ffffff"/>
                  </a:solidFill>
                </a:uFill>
                <a:latin typeface="Times New Roman"/>
              </a:rPr>
              <a:t>So this speech is not a proof of open government, on the contrary I would say, because this project decree was secretly prepared, was the result of lobbies work,  the dark side of te government!  </a:t>
            </a:r>
            <a:endParaRPr b="0" lang="en-US" sz="1200" spc="-1" strike="noStrike">
              <a:solidFill>
                <a:srgbClr val="000000"/>
              </a:solidFill>
              <a:uFill>
                <a:solidFill>
                  <a:srgbClr val="ffffff"/>
                </a:solidFill>
              </a:uFill>
              <a:latin typeface="Times New Roman"/>
            </a:endParaRPr>
          </a:p>
          <a:p>
            <a:r>
              <a:rPr b="0" lang="en-US" sz="1200" spc="-1" strike="noStrike">
                <a:solidFill>
                  <a:srgbClr val="000000"/>
                </a:solidFill>
                <a:uFill>
                  <a:solidFill>
                    <a:srgbClr val="ffffff"/>
                  </a:solidFill>
                </a:uFill>
                <a:latin typeface="Times New Roman"/>
              </a:rPr>
              <a:t>But on the other hand, the opendata made available by another part of the french government, the clear side of the government, helped to evaluate and counter this government project. </a:t>
            </a:r>
            <a:endParaRPr b="0" lang="en-US" sz="1200" spc="-1" strike="noStrike">
              <a:solidFill>
                <a:srgbClr val="000000"/>
              </a:solidFill>
              <a:uFill>
                <a:solidFill>
                  <a:srgbClr val="ffffff"/>
                </a:solidFill>
              </a:uFill>
              <a:latin typeface="Times New Roman"/>
            </a:endParaRPr>
          </a:p>
          <a:p>
            <a:endParaRPr b="0" lang="en-US" sz="1200" spc="-1" strike="noStrike">
              <a:solidFill>
                <a:srgbClr val="000000"/>
              </a:solidFill>
              <a:uFill>
                <a:solidFill>
                  <a:srgbClr val="ffffff"/>
                </a:solidFill>
              </a:uFill>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CustomShape 1"/>
          <p:cNvSpPr/>
          <p:nvPr/>
        </p:nvSpPr>
        <p:spPr>
          <a:xfrm>
            <a:off x="755640" y="5078520"/>
            <a:ext cx="6048360" cy="4811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
        <p:nvSpPr>
          <p:cNvPr id="343" name="PlaceHolder 2"/>
          <p:cNvSpPr>
            <a:spLocks noGrp="1"/>
          </p:cNvSpPr>
          <p:nvPr>
            <p:ph type="body"/>
          </p:nvPr>
        </p:nvSpPr>
        <p:spPr>
          <a:xfrm>
            <a:off x="755640" y="5078160"/>
            <a:ext cx="6045120" cy="4808520"/>
          </a:xfrm>
          <a:prstGeom prst="rect">
            <a:avLst/>
          </a:prstGeom>
        </p:spPr>
        <p:txBody>
          <a:bodyPr lIns="0" rIns="0" tIns="0" bIns="0"/>
          <a:p>
            <a:endParaRPr b="0" lang="en-US" sz="1200" spc="-1" strike="noStrike">
              <a:solidFill>
                <a:srgbClr val="000000"/>
              </a:solidFill>
              <a:uFill>
                <a:solidFill>
                  <a:srgbClr val="ffffff"/>
                </a:solidFill>
              </a:u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CustomShape 1"/>
          <p:cNvSpPr/>
          <p:nvPr/>
        </p:nvSpPr>
        <p:spPr>
          <a:xfrm>
            <a:off x="755640" y="5078520"/>
            <a:ext cx="6048360" cy="4811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
        <p:nvSpPr>
          <p:cNvPr id="331" name="PlaceHolder 2"/>
          <p:cNvSpPr>
            <a:spLocks noGrp="1"/>
          </p:cNvSpPr>
          <p:nvPr>
            <p:ph type="body"/>
          </p:nvPr>
        </p:nvSpPr>
        <p:spPr>
          <a:xfrm>
            <a:off x="755640" y="5078160"/>
            <a:ext cx="6045120" cy="4808520"/>
          </a:xfrm>
          <a:prstGeom prst="rect">
            <a:avLst/>
          </a:prstGeom>
        </p:spPr>
        <p:txBody>
          <a:bodyPr lIns="0" rIns="0" tIns="0" bIns="0"/>
          <a:p>
            <a:r>
              <a:rPr b="0" lang="fr-FR" sz="1200" spc="-1" strike="noStrike">
                <a:solidFill>
                  <a:srgbClr val="000000"/>
                </a:solidFill>
                <a:uFill>
                  <a:solidFill>
                    <a:srgbClr val="ffffff"/>
                  </a:solidFill>
                </a:uFill>
                <a:latin typeface="Calibri"/>
                <a:ea typeface="DejaVu Sans"/>
              </a:rPr>
              <a:t>I m a member of </a:t>
            </a:r>
            <a:r>
              <a:rPr b="0" lang="fr-FR" sz="1200" spc="-1" strike="noStrike">
                <a:solidFill>
                  <a:srgbClr val="000000"/>
                </a:solidFill>
                <a:uFill>
                  <a:solidFill>
                    <a:srgbClr val="ffffff"/>
                  </a:solidFill>
                </a:uFill>
                <a:latin typeface="Calibri"/>
                <a:ea typeface="DejaVu Sans"/>
                <a:hlinkClick r:id="rId1"/>
              </a:rPr>
              <a:t>Paysages de France</a:t>
            </a:r>
            <a:r>
              <a:rPr b="0" lang="fr-FR" sz="1200" spc="-1" strike="noStrike">
                <a:solidFill>
                  <a:srgbClr val="000000"/>
                </a:solidFill>
                <a:uFill>
                  <a:solidFill>
                    <a:srgbClr val="ffffff"/>
                  </a:solidFill>
                </a:uFill>
                <a:latin typeface="Calibri"/>
                <a:ea typeface="DejaVu Sans"/>
              </a:rPr>
              <a:t> , I m militant at paysages de France</a:t>
            </a:r>
            <a:endParaRPr b="0" lang="en-US" sz="1200" spc="-1" strike="noStrike">
              <a:solidFill>
                <a:srgbClr val="000000"/>
              </a:solidFill>
              <a:uFill>
                <a:solidFill>
                  <a:srgbClr val="ffffff"/>
                </a:solidFill>
              </a:uFill>
              <a:latin typeface="Times New Roman"/>
            </a:endParaRPr>
          </a:p>
          <a:p>
            <a:r>
              <a:rPr b="0" lang="fr-FR" sz="1200" spc="-1" strike="noStrike">
                <a:solidFill>
                  <a:srgbClr val="000000"/>
                </a:solidFill>
                <a:uFill>
                  <a:solidFill>
                    <a:srgbClr val="ffffff"/>
                  </a:solidFill>
                </a:uFill>
                <a:latin typeface="Calibri"/>
                <a:ea typeface="DejaVu Sans"/>
              </a:rPr>
              <a:t>- French non profit organization which advocates the </a:t>
            </a:r>
            <a:r>
              <a:rPr b="1" lang="fr-FR" sz="1200" spc="-1" strike="noStrike">
                <a:solidFill>
                  <a:srgbClr val="000000"/>
                </a:solidFill>
                <a:uFill>
                  <a:solidFill>
                    <a:srgbClr val="ffffff"/>
                  </a:solidFill>
                </a:uFill>
                <a:latin typeface="Calibri"/>
                <a:ea typeface="DejaVu Sans"/>
              </a:rPr>
              <a:t>landscape</a:t>
            </a:r>
            <a:r>
              <a:rPr b="0" lang="fr-FR" sz="1200" spc="-1" strike="noStrike">
                <a:solidFill>
                  <a:srgbClr val="000000"/>
                </a:solidFill>
                <a:uFill>
                  <a:solidFill>
                    <a:srgbClr val="ffffff"/>
                  </a:solidFill>
                </a:uFill>
                <a:latin typeface="Calibri"/>
                <a:ea typeface="DejaVu Sans"/>
              </a:rPr>
              <a:t> against the proliferation of advertising billboards, (rules exist but are not respected).</a:t>
            </a:r>
            <a:endParaRPr b="0" lang="en-US" sz="1200" spc="-1" strike="noStrike">
              <a:solidFill>
                <a:srgbClr val="000000"/>
              </a:solidFill>
              <a:uFill>
                <a:solidFill>
                  <a:srgbClr val="ffffff"/>
                </a:solidFill>
              </a:uFill>
              <a:latin typeface="Times New Roman"/>
            </a:endParaRPr>
          </a:p>
          <a:p>
            <a:r>
              <a:rPr b="0" lang="fr-FR" sz="1200" spc="-1" strike="noStrike">
                <a:solidFill>
                  <a:srgbClr val="000000"/>
                </a:solidFill>
                <a:uFill>
                  <a:solidFill>
                    <a:srgbClr val="ffffff"/>
                  </a:solidFill>
                </a:uFill>
                <a:latin typeface="Calibri"/>
                <a:ea typeface="DejaVu Sans"/>
              </a:rPr>
              <a:t>- Association approved at the Ministry of the Environment</a:t>
            </a:r>
            <a:endParaRPr b="0" lang="en-US" sz="1200" spc="-1" strike="noStrike">
              <a:solidFill>
                <a:srgbClr val="000000"/>
              </a:solidFill>
              <a:uFill>
                <a:solidFill>
                  <a:srgbClr val="ffffff"/>
                </a:solidFill>
              </a:uFill>
              <a:latin typeface="Times New Roman"/>
            </a:endParaRPr>
          </a:p>
          <a:p>
            <a:r>
              <a:rPr b="0" lang="fr-FR" sz="1200" spc="-1" strike="noStrike">
                <a:solidFill>
                  <a:srgbClr val="000000"/>
                </a:solidFill>
                <a:uFill>
                  <a:solidFill>
                    <a:srgbClr val="ffffff"/>
                  </a:solidFill>
                </a:uFill>
                <a:latin typeface="Calibri"/>
                <a:ea typeface="DejaVu Sans"/>
              </a:rPr>
              <a:t>- Only legal actions : awareness campaigns, training actions, mediations</a:t>
            </a:r>
            <a:endParaRPr b="0" lang="en-US" sz="1200" spc="-1" strike="noStrike">
              <a:solidFill>
                <a:srgbClr val="000000"/>
              </a:solidFill>
              <a:uFill>
                <a:solidFill>
                  <a:srgbClr val="ffffff"/>
                </a:solidFill>
              </a:uFill>
              <a:latin typeface="Times New Roman"/>
            </a:endParaRPr>
          </a:p>
          <a:p>
            <a:r>
              <a:rPr b="0" lang="fr-FR" sz="1200" spc="-1" strike="noStrike">
                <a:solidFill>
                  <a:srgbClr val="000000"/>
                </a:solidFill>
                <a:uFill>
                  <a:solidFill>
                    <a:srgbClr val="ffffff"/>
                  </a:solidFill>
                </a:uFill>
                <a:latin typeface="Calibri"/>
                <a:ea typeface="DejaVu Sans"/>
              </a:rPr>
              <a:t>- Investigation files to courts : managed to condemn the french state 71 times,  71 successes on trial on 71 attempts : each time the french state is condemned because it does not enforce regulations, that it has ifself decided and set into place.</a:t>
            </a:r>
            <a:endParaRPr b="0" lang="en-US" sz="1200" spc="-1" strike="noStrike">
              <a:solidFill>
                <a:srgbClr val="000000"/>
              </a:solidFill>
              <a:uFill>
                <a:solidFill>
                  <a:srgbClr val="ffffff"/>
                </a:solidFill>
              </a:uFill>
              <a:latin typeface="Times New Roman"/>
            </a:endParaRPr>
          </a:p>
          <a:p>
            <a:r>
              <a:rPr b="0" lang="fr-FR" sz="1200" spc="-1" strike="noStrike">
                <a:solidFill>
                  <a:srgbClr val="000000"/>
                </a:solidFill>
                <a:uFill>
                  <a:solidFill>
                    <a:srgbClr val="ffffff"/>
                  </a:solidFill>
                </a:uFill>
                <a:latin typeface="Calibri"/>
                <a:ea typeface="DejaVu Sans"/>
              </a:rPr>
              <a:t>succeeds in removing thousands of unlawful billboards from the french lanscape</a:t>
            </a:r>
            <a:endParaRPr b="0" lang="en-US" sz="1200" spc="-1" strike="noStrike">
              <a:solidFill>
                <a:srgbClr val="000000"/>
              </a:solidFill>
              <a:uFill>
                <a:solidFill>
                  <a:srgbClr val="ffffff"/>
                </a:solidFill>
              </a:uFill>
              <a:latin typeface="Times New Roman"/>
            </a:endParaRPr>
          </a:p>
          <a:p>
            <a:r>
              <a:rPr b="0" lang="fr-FR" sz="1200" spc="-1" strike="noStrike">
                <a:solidFill>
                  <a:srgbClr val="000000"/>
                </a:solidFill>
                <a:uFill>
                  <a:solidFill>
                    <a:srgbClr val="ffffff"/>
                  </a:solidFill>
                </a:uFill>
                <a:latin typeface="Calibri"/>
                <a:ea typeface="DejaVu Sans"/>
              </a:rPr>
              <a:t>Succeeds in keeping under soem little control the advertising companies which are very powerful, a lot of money, a lot of power</a:t>
            </a:r>
            <a:endParaRPr b="0" lang="en-US" sz="1200" spc="-1" strike="noStrike">
              <a:solidFill>
                <a:srgbClr val="000000"/>
              </a:solidFill>
              <a:uFill>
                <a:solidFill>
                  <a:srgbClr val="ffffff"/>
                </a:solidFill>
              </a:uFill>
              <a:latin typeface="Times New Roman"/>
            </a:endParaRPr>
          </a:p>
          <a:p>
            <a:r>
              <a:rPr b="0" lang="fr-FR" sz="1200" spc="-1" strike="noStrike">
                <a:solidFill>
                  <a:srgbClr val="000000"/>
                </a:solidFill>
                <a:uFill>
                  <a:solidFill>
                    <a:srgbClr val="ffffff"/>
                  </a:solidFill>
                </a:uFill>
                <a:latin typeface="Calibri"/>
                <a:ea typeface="DejaVu Sans"/>
              </a:rPr>
              <a:t>- Non profit organization, no subsidy, only volunteers</a:t>
            </a:r>
            <a:endParaRPr b="0" lang="en-US" sz="1200" spc="-1" strike="noStrike">
              <a:solidFill>
                <a:srgbClr val="000000"/>
              </a:solidFill>
              <a:uFill>
                <a:solidFill>
                  <a:srgbClr val="ffffff"/>
                </a:solidFill>
              </a:uFill>
              <a:latin typeface="Times New Roman"/>
            </a:endParaRPr>
          </a:p>
          <a:p>
            <a:endParaRPr b="0" lang="en-US" sz="1200" spc="-1" strike="noStrike">
              <a:solidFill>
                <a:srgbClr val="000000"/>
              </a:solidFill>
              <a:uFill>
                <a:solidFill>
                  <a:srgbClr val="ffffff"/>
                </a:solidFill>
              </a:uFill>
              <a:latin typeface="Times New Roman"/>
            </a:endParaRPr>
          </a:p>
          <a:p>
            <a:endParaRPr b="0" lang="en-US" sz="1200" spc="-1" strike="noStrike">
              <a:solidFill>
                <a:srgbClr val="000000"/>
              </a:solidFill>
              <a:uFill>
                <a:solidFill>
                  <a:srgbClr val="ffffff"/>
                </a:solidFill>
              </a:uFill>
              <a:latin typeface="Times New Roman"/>
            </a:endParaRPr>
          </a:p>
          <a:p>
            <a:endParaRPr b="0" lang="en-US" sz="1200" spc="-1" strike="noStrike">
              <a:solidFill>
                <a:srgbClr val="000000"/>
              </a:solidFill>
              <a:uFill>
                <a:solidFill>
                  <a:srgbClr val="ffffff"/>
                </a:solidFill>
              </a:uFill>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CustomShape 1"/>
          <p:cNvSpPr/>
          <p:nvPr/>
        </p:nvSpPr>
        <p:spPr>
          <a:xfrm>
            <a:off x="755640" y="5078520"/>
            <a:ext cx="6048360" cy="4811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
        <p:nvSpPr>
          <p:cNvPr id="333" name="PlaceHolder 2"/>
          <p:cNvSpPr>
            <a:spLocks noGrp="1"/>
          </p:cNvSpPr>
          <p:nvPr>
            <p:ph type="body"/>
          </p:nvPr>
        </p:nvSpPr>
        <p:spPr>
          <a:xfrm>
            <a:off x="768960" y="5078160"/>
            <a:ext cx="6045120" cy="4808520"/>
          </a:xfrm>
          <a:prstGeom prst="rect">
            <a:avLst/>
          </a:prstGeom>
        </p:spPr>
        <p:txBody>
          <a:bodyPr lIns="0" rIns="0" tIns="0" bIns="0"/>
          <a:p>
            <a:r>
              <a:rPr b="0" lang="fr-FR" sz="1200" spc="-1" strike="noStrike">
                <a:solidFill>
                  <a:srgbClr val="000000"/>
                </a:solidFill>
                <a:uFill>
                  <a:solidFill>
                    <a:srgbClr val="ffffff"/>
                  </a:solidFill>
                </a:uFill>
                <a:latin typeface="Calibri"/>
                <a:ea typeface="DejaVu Sans"/>
              </a:rPr>
              <a:t>But advertising </a:t>
            </a:r>
            <a:r>
              <a:rPr b="0" i="1" lang="fr-FR" sz="1200" spc="-1" strike="noStrike">
                <a:solidFill>
                  <a:srgbClr val="000000"/>
                </a:solidFill>
                <a:uFill>
                  <a:solidFill>
                    <a:srgbClr val="ffffff"/>
                  </a:solidFill>
                </a:uFill>
                <a:latin typeface="Calibri"/>
                <a:ea typeface="DejaVu Sans"/>
              </a:rPr>
              <a:t>lobbies </a:t>
            </a:r>
            <a:r>
              <a:rPr b="0" lang="fr-FR" sz="1200" spc="-1" strike="noStrike">
                <a:solidFill>
                  <a:srgbClr val="000000"/>
                </a:solidFill>
                <a:uFill>
                  <a:solidFill>
                    <a:srgbClr val="ffffff"/>
                  </a:solidFill>
                </a:uFill>
                <a:latin typeface="Calibri"/>
                <a:ea typeface="DejaVu Sans"/>
              </a:rPr>
              <a:t>regularly want to make evolve regulations in their favor, that's what happen in sept 2015.</a:t>
            </a:r>
            <a:endParaRPr b="0" lang="en-US" sz="1200" spc="-1" strike="noStrike">
              <a:solidFill>
                <a:srgbClr val="000000"/>
              </a:solidFill>
              <a:uFill>
                <a:solidFill>
                  <a:srgbClr val="ffffff"/>
                </a:solidFill>
              </a:uFill>
              <a:latin typeface="Times New Roman"/>
            </a:endParaRPr>
          </a:p>
          <a:p>
            <a:r>
              <a:rPr b="0" lang="fr-FR" sz="1200" spc="-1" strike="noStrike">
                <a:solidFill>
                  <a:srgbClr val="000000"/>
                </a:solidFill>
                <a:uFill>
                  <a:solidFill>
                    <a:srgbClr val="ffffff"/>
                  </a:solidFill>
                </a:uFill>
                <a:latin typeface="Calibri"/>
                <a:ea typeface="DejaVu Sans"/>
              </a:rPr>
              <a:t>A </a:t>
            </a:r>
            <a:r>
              <a:rPr b="0" lang="fr-FR" sz="1200" spc="-1" strike="noStrike">
                <a:solidFill>
                  <a:srgbClr val="000000"/>
                </a:solidFill>
                <a:uFill>
                  <a:solidFill>
                    <a:srgbClr val="ffffff"/>
                  </a:solidFill>
                </a:uFill>
                <a:latin typeface="Calibri"/>
                <a:ea typeface="DejaVu Sans"/>
                <a:hlinkClick r:id="rId1"/>
              </a:rPr>
              <a:t>project decree</a:t>
            </a:r>
            <a:r>
              <a:rPr b="0" lang="fr-FR" sz="1200" spc="-1" strike="noStrike">
                <a:solidFill>
                  <a:srgbClr val="000000"/>
                </a:solidFill>
                <a:uFill>
                  <a:solidFill>
                    <a:srgbClr val="ffffff"/>
                  </a:solidFill>
                </a:uFill>
                <a:latin typeface="Calibri"/>
                <a:ea typeface="DejaVu Sans"/>
              </a:rPr>
              <a:t> has been prepared in French ministry of Economy, and almost sure result of the work of </a:t>
            </a:r>
            <a:r>
              <a:rPr b="0" i="1" lang="fr-FR" sz="1200" spc="-1" strike="noStrike">
                <a:solidFill>
                  <a:srgbClr val="000000"/>
                </a:solidFill>
                <a:uFill>
                  <a:solidFill>
                    <a:srgbClr val="ffffff"/>
                  </a:solidFill>
                </a:uFill>
                <a:latin typeface="Calibri"/>
                <a:ea typeface="DejaVu Sans"/>
              </a:rPr>
              <a:t>lobbies</a:t>
            </a:r>
            <a:r>
              <a:rPr b="0" lang="fr-FR" sz="1200" spc="-1" strike="noStrike">
                <a:solidFill>
                  <a:srgbClr val="000000"/>
                </a:solidFill>
                <a:uFill>
                  <a:solidFill>
                    <a:srgbClr val="ffffff"/>
                  </a:solidFill>
                </a:uFill>
                <a:latin typeface="Calibri"/>
                <a:ea typeface="DejaVu Sans"/>
              </a:rPr>
              <a:t> </a:t>
            </a:r>
            <a:r>
              <a:rPr b="0" lang="fr-FR" sz="1200" spc="-1" strike="noStrike">
                <a:solidFill>
                  <a:srgbClr val="000000"/>
                </a:solidFill>
                <a:uFill>
                  <a:solidFill>
                    <a:srgbClr val="ffffff"/>
                  </a:solidFill>
                </a:uFill>
                <a:latin typeface="Calibri"/>
                <a:ea typeface="DejaVu Sans"/>
              </a:rPr>
              <a:t>which regularly want to make evolve the regulations in their favour. Advertising lobbies are very powerful, large financial interests are at stake. Several companies, subsidiaries of large american companies. </a:t>
            </a:r>
            <a:endParaRPr b="0" lang="en-US" sz="1200" spc="-1" strike="noStrike">
              <a:solidFill>
                <a:srgbClr val="000000"/>
              </a:solidFill>
              <a:uFill>
                <a:solidFill>
                  <a:srgbClr val="ffffff"/>
                </a:solidFill>
              </a:uFill>
              <a:latin typeface="Times New Roman"/>
            </a:endParaRPr>
          </a:p>
          <a:p>
            <a:r>
              <a:rPr b="0" lang="fr-FR" sz="1200" spc="-1" strike="noStrike">
                <a:solidFill>
                  <a:srgbClr val="000000"/>
                </a:solidFill>
                <a:uFill>
                  <a:solidFill>
                    <a:srgbClr val="ffffff"/>
                  </a:solidFill>
                </a:uFill>
                <a:latin typeface="Calibri"/>
                <a:ea typeface="DejaVu Sans"/>
              </a:rPr>
              <a:t>Several new articles want to challenge and destroy current regulations. </a:t>
            </a:r>
            <a:endParaRPr b="0" lang="en-US" sz="1200" spc="-1" strike="noStrike">
              <a:solidFill>
                <a:srgbClr val="000000"/>
              </a:solidFill>
              <a:uFill>
                <a:solidFill>
                  <a:srgbClr val="ffffff"/>
                </a:solidFill>
              </a:uFill>
              <a:latin typeface="Times New Roman"/>
            </a:endParaRPr>
          </a:p>
          <a:p>
            <a:r>
              <a:rPr b="0" lang="fr-FR" sz="1200" spc="-1" strike="noStrike">
                <a:solidFill>
                  <a:srgbClr val="000000"/>
                </a:solidFill>
                <a:uFill>
                  <a:solidFill>
                    <a:srgbClr val="ffffff"/>
                  </a:solidFill>
                </a:uFill>
                <a:latin typeface="Calibri"/>
                <a:ea typeface="DejaVu Sans"/>
              </a:rPr>
              <a:t>But </a:t>
            </a:r>
            <a:r>
              <a:rPr b="0" lang="fr-FR" sz="1200" spc="-1" strike="noStrike">
                <a:solidFill>
                  <a:srgbClr val="000000"/>
                </a:solidFill>
                <a:uFill>
                  <a:solidFill>
                    <a:srgbClr val="ffffff"/>
                  </a:solidFill>
                </a:uFill>
                <a:latin typeface="Calibri"/>
                <a:ea typeface="DejaVu Sans"/>
                <a:hlinkClick r:id="rId2"/>
              </a:rPr>
              <a:t>project decree</a:t>
            </a:r>
            <a:r>
              <a:rPr b="0" lang="fr-FR" sz="1200" spc="-1" strike="noStrike">
                <a:solidFill>
                  <a:srgbClr val="000000"/>
                </a:solidFill>
                <a:uFill>
                  <a:solidFill>
                    <a:srgbClr val="ffffff"/>
                  </a:solidFill>
                </a:uFill>
                <a:latin typeface="Calibri"/>
                <a:ea typeface="DejaVu Sans"/>
              </a:rPr>
              <a:t> is unclear, difficult to understand, it adds complexity, and it is not evaluated at all. Impossible to understand what it means, impossible to know the exact impact.</a:t>
            </a:r>
            <a:endParaRPr b="0" lang="en-US" sz="1200" spc="-1" strike="noStrike">
              <a:solidFill>
                <a:srgbClr val="000000"/>
              </a:solidFill>
              <a:uFill>
                <a:solidFill>
                  <a:srgbClr val="ffffff"/>
                </a:solidFill>
              </a:uFill>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CustomShape 1"/>
          <p:cNvSpPr/>
          <p:nvPr/>
        </p:nvSpPr>
        <p:spPr>
          <a:xfrm>
            <a:off x="755640" y="5078520"/>
            <a:ext cx="6048360" cy="4811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
        <p:nvSpPr>
          <p:cNvPr id="335" name="PlaceHolder 2"/>
          <p:cNvSpPr>
            <a:spLocks noGrp="1"/>
          </p:cNvSpPr>
          <p:nvPr>
            <p:ph type="body"/>
          </p:nvPr>
        </p:nvSpPr>
        <p:spPr>
          <a:xfrm>
            <a:off x="755640" y="5078160"/>
            <a:ext cx="6045120" cy="4808520"/>
          </a:xfrm>
          <a:prstGeom prst="rect">
            <a:avLst/>
          </a:prstGeom>
        </p:spPr>
        <p:txBody>
          <a:bodyPr lIns="0" rIns="0" tIns="0" bIns="0"/>
          <a:p>
            <a:r>
              <a:rPr b="0" lang="en-US" sz="1200" spc="-1" strike="noStrike">
                <a:solidFill>
                  <a:srgbClr val="000000"/>
                </a:solidFill>
                <a:uFill>
                  <a:solidFill>
                    <a:srgbClr val="ffffff"/>
                  </a:solidFill>
                </a:uFill>
                <a:latin typeface="DejaVu Sans"/>
              </a:rPr>
              <a:t>Today grounded advertising billboards are totally forbidden in rural space, outside or urban area. </a:t>
            </a:r>
            <a:endParaRPr b="0" lang="en-US" sz="1200" spc="-1" strike="noStrike">
              <a:solidFill>
                <a:srgbClr val="000000"/>
              </a:solidFill>
              <a:uFill>
                <a:solidFill>
                  <a:srgbClr val="ffffff"/>
                </a:solidFill>
              </a:uFill>
              <a:latin typeface="Times New Roman"/>
            </a:endParaRPr>
          </a:p>
          <a:p>
            <a:r>
              <a:rPr b="0" lang="en-US" sz="1200" spc="-1" strike="noStrike">
                <a:solidFill>
                  <a:srgbClr val="000000"/>
                </a:solidFill>
                <a:uFill>
                  <a:solidFill>
                    <a:srgbClr val="ffffff"/>
                  </a:solidFill>
                </a:uFill>
                <a:latin typeface="DejaVu Sans"/>
              </a:rPr>
              <a:t>Today grounded advertising billboards are authorized in the  </a:t>
            </a:r>
            <a:r>
              <a:rPr b="0" lang="en-US" sz="1200" spc="-1" strike="noStrike">
                <a:solidFill>
                  <a:srgbClr val="000000"/>
                </a:solidFill>
                <a:uFill>
                  <a:solidFill>
                    <a:srgbClr val="ffffff"/>
                  </a:solidFill>
                </a:uFill>
                <a:latin typeface="DejaVu Sans"/>
                <a:hlinkClick r:id="rId1"/>
              </a:rPr>
              <a:t>61 french urban entities</a:t>
            </a:r>
            <a:r>
              <a:rPr b="0" lang="en-US" sz="1200" spc="-1" strike="noStrike">
                <a:solidFill>
                  <a:srgbClr val="000000"/>
                </a:solidFill>
                <a:uFill>
                  <a:solidFill>
                    <a:srgbClr val="ffffff"/>
                  </a:solidFill>
                </a:uFill>
                <a:latin typeface="DejaVu Sans"/>
              </a:rPr>
              <a:t> which have more than 100 000 inhabitants</a:t>
            </a:r>
            <a:endParaRPr b="0" lang="en-US" sz="1200" spc="-1" strike="noStrike">
              <a:solidFill>
                <a:srgbClr val="000000"/>
              </a:solidFill>
              <a:uFill>
                <a:solidFill>
                  <a:srgbClr val="ffffff"/>
                </a:solidFill>
              </a:uFill>
              <a:latin typeface="Times New Roman"/>
            </a:endParaRPr>
          </a:p>
          <a:p>
            <a:r>
              <a:rPr b="0" lang="en-US" sz="1200" spc="-1" strike="noStrike">
                <a:solidFill>
                  <a:srgbClr val="000000"/>
                </a:solidFill>
                <a:uFill>
                  <a:solidFill>
                    <a:srgbClr val="ffffff"/>
                  </a:solidFill>
                </a:uFill>
                <a:latin typeface="DejaVu Sans"/>
              </a:rPr>
              <a:t>Today grounded advertising billboards are authorized</a:t>
            </a:r>
            <a:endParaRPr b="0" lang="en-US" sz="1200" spc="-1" strike="noStrike">
              <a:solidFill>
                <a:srgbClr val="000000"/>
              </a:solidFill>
              <a:uFill>
                <a:solidFill>
                  <a:srgbClr val="ffffff"/>
                </a:solidFill>
              </a:uFill>
              <a:latin typeface="Times New Roman"/>
            </a:endParaRPr>
          </a:p>
          <a:p>
            <a:r>
              <a:rPr b="0" lang="en-US" sz="1200" spc="-1" strike="noStrike">
                <a:solidFill>
                  <a:srgbClr val="000000"/>
                </a:solidFill>
                <a:uFill>
                  <a:solidFill>
                    <a:srgbClr val="ffffff"/>
                  </a:solidFill>
                </a:uFill>
                <a:latin typeface="DejaVu Sans"/>
                <a:hlinkClick r:id="rId2"/>
              </a:rPr>
              <a:t> in the more than 500 cities which have more than 10 000 inhabitants</a:t>
            </a:r>
            <a:r>
              <a:rPr b="0" lang="en-US" sz="1200" spc="-1" strike="noStrike">
                <a:solidFill>
                  <a:srgbClr val="000000"/>
                </a:solidFill>
                <a:uFill>
                  <a:solidFill>
                    <a:srgbClr val="ffffff"/>
                  </a:solidFill>
                </a:uFill>
                <a:latin typeface="DejaVu Sans"/>
              </a:rPr>
              <a:t>.</a:t>
            </a:r>
            <a:endParaRPr b="0" lang="en-US" sz="1200" spc="-1" strike="noStrike">
              <a:solidFill>
                <a:srgbClr val="000000"/>
              </a:solidFill>
              <a:uFill>
                <a:solidFill>
                  <a:srgbClr val="ffffff"/>
                </a:solidFill>
              </a:uFill>
              <a:latin typeface="Times New Roman"/>
            </a:endParaRPr>
          </a:p>
          <a:p>
            <a:endParaRPr b="0" lang="en-US" sz="1200" spc="-1" strike="noStrike">
              <a:solidFill>
                <a:srgbClr val="000000"/>
              </a:solidFill>
              <a:uFill>
                <a:solidFill>
                  <a:srgbClr val="ffffff"/>
                </a:solidFill>
              </a:uFill>
              <a:latin typeface="Times New Roman"/>
            </a:endParaRPr>
          </a:p>
          <a:p>
            <a:r>
              <a:rPr b="0" lang="en-US" sz="1200" spc="-1" strike="noStrike">
                <a:solidFill>
                  <a:srgbClr val="000000"/>
                </a:solidFill>
                <a:uFill>
                  <a:solidFill>
                    <a:srgbClr val="ffffff"/>
                  </a:solidFill>
                </a:uFill>
                <a:latin typeface="DejaVu Sans"/>
              </a:rPr>
              <a:t>Project decree wanted to extend the authorization of grounded advertising billboards to all cities which are part of a urban entity, which center town has more than 10 000 inhabitants. </a:t>
            </a:r>
            <a:endParaRPr b="0" lang="en-US" sz="1200" spc="-1" strike="noStrike">
              <a:solidFill>
                <a:srgbClr val="000000"/>
              </a:solidFill>
              <a:uFill>
                <a:solidFill>
                  <a:srgbClr val="ffffff"/>
                </a:solidFill>
              </a:uFill>
              <a:latin typeface="Times New Roman"/>
            </a:endParaRPr>
          </a:p>
          <a:p>
            <a:r>
              <a:rPr b="0" lang="en-US" sz="1200" spc="-1" strike="noStrike">
                <a:solidFill>
                  <a:srgbClr val="000000"/>
                </a:solidFill>
                <a:uFill>
                  <a:solidFill>
                    <a:srgbClr val="ffffff"/>
                  </a:solidFill>
                </a:uFill>
                <a:latin typeface="DejaVu Sans"/>
              </a:rPr>
              <a:t>Data to know the impact did not exist and needed to be computed by taking into account definition of french urban entities, population of towns, we needed to separate the place where it was already authorized from the place where it would have become authorized. </a:t>
            </a:r>
            <a:endParaRPr b="0" lang="en-US" sz="1200" spc="-1" strike="noStrike">
              <a:solidFill>
                <a:srgbClr val="000000"/>
              </a:solidFill>
              <a:uFill>
                <a:solidFill>
                  <a:srgbClr val="ffffff"/>
                </a:solidFill>
              </a:uFill>
              <a:latin typeface="Times New Roman"/>
            </a:endParaRPr>
          </a:p>
          <a:p>
            <a:r>
              <a:rPr b="0" lang="en-US" sz="1200" spc="-1" strike="noStrike">
                <a:solidFill>
                  <a:srgbClr val="000000"/>
                </a:solidFill>
                <a:uFill>
                  <a:solidFill>
                    <a:srgbClr val="ffffff"/>
                  </a:solidFill>
                </a:uFill>
                <a:latin typeface="DejaVu Sans"/>
              </a:rPr>
              <a:t>Moreover we </a:t>
            </a:r>
            <a:r>
              <a:rPr b="0" lang="fr-FR" sz="1200" spc="-1" strike="noStrike">
                <a:solidFill>
                  <a:srgbClr val="000000"/>
                </a:solidFill>
                <a:uFill>
                  <a:solidFill>
                    <a:srgbClr val="ffffff"/>
                  </a:solidFill>
                </a:uFill>
                <a:latin typeface="DejaVu Sans"/>
                <a:ea typeface="DejaVu Sans"/>
              </a:rPr>
              <a:t>needs to know all the towns which are part of a Regional Park and part of a urban entity of a town with 10 000 inhabitants or more</a:t>
            </a:r>
            <a:endParaRPr b="0" lang="en-US" sz="1200" spc="-1" strike="noStrike">
              <a:solidFill>
                <a:srgbClr val="000000"/>
              </a:solidFill>
              <a:uFill>
                <a:solidFill>
                  <a:srgbClr val="ffffff"/>
                </a:solidFill>
              </a:uFill>
              <a:latin typeface="Times New Roman"/>
            </a:endParaRPr>
          </a:p>
          <a:p>
            <a:r>
              <a:rPr b="0" lang="fr-FR" sz="1200" spc="-1" strike="noStrike">
                <a:solidFill>
                  <a:srgbClr val="000000"/>
                </a:solidFill>
                <a:uFill>
                  <a:solidFill>
                    <a:srgbClr val="ffffff"/>
                  </a:solidFill>
                </a:uFill>
                <a:latin typeface="DejaVu Sans"/>
                <a:ea typeface="DejaVu Sans"/>
              </a:rPr>
              <a:t>Several open data files (from Etalab) processed (urban entities,cities, populations of cities, regional parks definitions) to compute list of cities impacted. </a:t>
            </a:r>
            <a:endParaRPr b="0" lang="en-US" sz="1200" spc="-1" strike="noStrike">
              <a:solidFill>
                <a:srgbClr val="000000"/>
              </a:solidFill>
              <a:uFill>
                <a:solidFill>
                  <a:srgbClr val="ffffff"/>
                </a:solidFill>
              </a:uFill>
              <a:latin typeface="Times New Roman"/>
            </a:endParaRPr>
          </a:p>
          <a:p>
            <a:r>
              <a:rPr b="0" lang="fr-FR" sz="1200" spc="-1" strike="noStrike">
                <a:solidFill>
                  <a:srgbClr val="000000"/>
                </a:solidFill>
                <a:uFill>
                  <a:solidFill>
                    <a:srgbClr val="ffffff"/>
                  </a:solidFill>
                </a:uFill>
                <a:latin typeface="DejaVu Sans"/>
                <a:ea typeface="DejaVu Sans"/>
              </a:rPr>
              <a:t>Processings were done in bash to decorate vectorial map file, to build a Mapbox map with OpenStreetMap rendering. </a:t>
            </a:r>
            <a:endParaRPr b="0" lang="en-US" sz="1200" spc="-1" strike="noStrike">
              <a:solidFill>
                <a:srgbClr val="000000"/>
              </a:solidFill>
              <a:uFill>
                <a:solidFill>
                  <a:srgbClr val="ffffff"/>
                </a:solidFill>
              </a:uFill>
              <a:latin typeface="Times New Roman"/>
            </a:endParaRPr>
          </a:p>
          <a:p>
            <a:endParaRPr b="0" lang="en-US" sz="1200" spc="-1" strike="noStrike">
              <a:solidFill>
                <a:srgbClr val="000000"/>
              </a:solidFill>
              <a:uFill>
                <a:solidFill>
                  <a:srgbClr val="ffffff"/>
                </a:solidFill>
              </a:uFill>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CustomShape 1"/>
          <p:cNvSpPr/>
          <p:nvPr/>
        </p:nvSpPr>
        <p:spPr>
          <a:xfrm>
            <a:off x="755640" y="5078520"/>
            <a:ext cx="6048360" cy="4811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
        <p:nvSpPr>
          <p:cNvPr id="337" name="PlaceHolder 2"/>
          <p:cNvSpPr>
            <a:spLocks noGrp="1"/>
          </p:cNvSpPr>
          <p:nvPr>
            <p:ph type="body"/>
          </p:nvPr>
        </p:nvSpPr>
        <p:spPr>
          <a:xfrm>
            <a:off x="755640" y="5078160"/>
            <a:ext cx="6045120" cy="4808520"/>
          </a:xfrm>
          <a:prstGeom prst="rect">
            <a:avLst/>
          </a:prstGeom>
        </p:spPr>
        <p:txBody>
          <a:bodyPr lIns="0" rIns="0" tIns="0" bIns="0"/>
          <a:p>
            <a:r>
              <a:rPr b="0" lang="fr-FR" sz="1200" spc="-1" strike="noStrike">
                <a:solidFill>
                  <a:srgbClr val="000000"/>
                </a:solidFill>
                <a:uFill>
                  <a:solidFill>
                    <a:srgbClr val="ffffff"/>
                  </a:solidFill>
                </a:uFill>
                <a:latin typeface="DejaVu Sans"/>
                <a:ea typeface="DejaVu Sans"/>
              </a:rPr>
              <a:t>The result is that 237 urban entities and 1149 cities are concerned !!</a:t>
            </a:r>
            <a:endParaRPr b="0" lang="en-US" sz="1200" spc="-1" strike="noStrike">
              <a:solidFill>
                <a:srgbClr val="000000"/>
              </a:solidFill>
              <a:uFill>
                <a:solidFill>
                  <a:srgbClr val="ffffff"/>
                </a:solidFill>
              </a:uFill>
              <a:latin typeface="Times New Roman"/>
            </a:endParaRPr>
          </a:p>
          <a:p>
            <a:endParaRPr b="0" lang="en-US" sz="1200" spc="-1" strike="noStrike">
              <a:solidFill>
                <a:srgbClr val="000000"/>
              </a:solidFill>
              <a:uFill>
                <a:solidFill>
                  <a:srgbClr val="ffffff"/>
                </a:solidFill>
              </a:uFill>
              <a:latin typeface="Times New Roman"/>
            </a:endParaRPr>
          </a:p>
          <a:p>
            <a:r>
              <a:rPr b="0" lang="fr-FR" sz="1200" spc="-1" strike="noStrike">
                <a:solidFill>
                  <a:srgbClr val="000000"/>
                </a:solidFill>
                <a:uFill>
                  <a:solidFill>
                    <a:srgbClr val="ffffff"/>
                  </a:solidFill>
                </a:uFill>
                <a:latin typeface="DejaVu Sans"/>
                <a:ea typeface="DejaVu Sans"/>
              </a:rPr>
              <a:t>In blue or bluish, in grey </a:t>
            </a:r>
            <a:endParaRPr b="0" lang="en-US" sz="1200" spc="-1" strike="noStrike">
              <a:solidFill>
                <a:srgbClr val="000000"/>
              </a:solidFill>
              <a:uFill>
                <a:solidFill>
                  <a:srgbClr val="ffffff"/>
                </a:solidFill>
              </a:uFill>
              <a:latin typeface="Times New Roman"/>
            </a:endParaRPr>
          </a:p>
          <a:p>
            <a:endParaRPr b="0" lang="en-US" sz="1200" spc="-1" strike="noStrike">
              <a:solidFill>
                <a:srgbClr val="000000"/>
              </a:solidFill>
              <a:uFill>
                <a:solidFill>
                  <a:srgbClr val="ffffff"/>
                </a:solidFill>
              </a:uFill>
              <a:latin typeface="Times New Roman"/>
            </a:endParaRPr>
          </a:p>
          <a:p>
            <a:r>
              <a:rPr b="0" lang="fr-FR" sz="1200" spc="-1" strike="noStrike">
                <a:solidFill>
                  <a:srgbClr val="000000"/>
                </a:solidFill>
                <a:uFill>
                  <a:solidFill>
                    <a:srgbClr val="ffffff"/>
                  </a:solidFill>
                </a:uFill>
                <a:latin typeface="DejaVu Sans"/>
                <a:ea typeface="DejaVu Sans"/>
                <a:hlinkClick r:id="rId1"/>
              </a:rPr>
              <a:t>See map for french metropole</a:t>
            </a:r>
            <a:endParaRPr b="0" lang="en-US" sz="1200" spc="-1" strike="noStrike">
              <a:solidFill>
                <a:srgbClr val="000000"/>
              </a:solidFill>
              <a:uFill>
                <a:solidFill>
                  <a:srgbClr val="ffffff"/>
                </a:solidFill>
              </a:uFill>
              <a:latin typeface="Times New Roman"/>
            </a:endParaRPr>
          </a:p>
          <a:p>
            <a:r>
              <a:rPr b="0" lang="fr-FR" sz="1200" spc="-1" strike="noStrike">
                <a:solidFill>
                  <a:srgbClr val="000000"/>
                </a:solidFill>
                <a:uFill>
                  <a:solidFill>
                    <a:srgbClr val="ffffff"/>
                  </a:solidFill>
                </a:uFill>
                <a:latin typeface="DejaVu Sans"/>
                <a:ea typeface="DejaVu Sans"/>
                <a:hlinkClick r:id="rId2"/>
              </a:rPr>
              <a:t>See map for Guyane/Guadeloupe/Martinique</a:t>
            </a:r>
            <a:r>
              <a:rPr b="0" lang="fr-FR" sz="1200" spc="-1" strike="noStrike">
                <a:solidFill>
                  <a:srgbClr val="000000"/>
                </a:solidFill>
                <a:uFill>
                  <a:solidFill>
                    <a:srgbClr val="ffffff"/>
                  </a:solidFill>
                </a:uFill>
                <a:latin typeface="DejaVu Sans"/>
                <a:ea typeface="DejaVu Sans"/>
              </a:rPr>
              <a:t> </a:t>
            </a:r>
            <a:endParaRPr b="0" lang="en-US" sz="1200" spc="-1" strike="noStrike">
              <a:solidFill>
                <a:srgbClr val="000000"/>
              </a:solidFill>
              <a:uFill>
                <a:solidFill>
                  <a:srgbClr val="ffffff"/>
                </a:solidFill>
              </a:uFill>
              <a:latin typeface="Times New Roman"/>
            </a:endParaRPr>
          </a:p>
          <a:p>
            <a:r>
              <a:rPr b="0" lang="fr-FR" sz="1200" spc="-1" strike="noStrike">
                <a:solidFill>
                  <a:srgbClr val="000000"/>
                </a:solidFill>
                <a:uFill>
                  <a:solidFill>
                    <a:srgbClr val="ffffff"/>
                  </a:solidFill>
                </a:uFill>
                <a:latin typeface="DejaVu Sans"/>
                <a:ea typeface="DejaVu Sans"/>
                <a:hlinkClick r:id="rId3"/>
              </a:rPr>
              <a:t>See map for Reunion Island and Mayotte</a:t>
            </a:r>
            <a:endParaRPr b="0" lang="en-US" sz="1200" spc="-1" strike="noStrike">
              <a:solidFill>
                <a:srgbClr val="000000"/>
              </a:solidFill>
              <a:uFill>
                <a:solidFill>
                  <a:srgbClr val="ffffff"/>
                </a:solidFill>
              </a:u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CustomShape 1"/>
          <p:cNvSpPr/>
          <p:nvPr/>
        </p:nvSpPr>
        <p:spPr>
          <a:xfrm>
            <a:off x="755640" y="5078520"/>
            <a:ext cx="6048360" cy="4811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CustomShape 1"/>
          <p:cNvSpPr/>
          <p:nvPr/>
        </p:nvSpPr>
        <p:spPr>
          <a:xfrm>
            <a:off x="755640" y="5078520"/>
            <a:ext cx="6048360" cy="4811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CustomShape 1"/>
          <p:cNvSpPr/>
          <p:nvPr/>
        </p:nvSpPr>
        <p:spPr>
          <a:xfrm>
            <a:off x="755640" y="5078520"/>
            <a:ext cx="6048360" cy="4811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CustomShape 1"/>
          <p:cNvSpPr/>
          <p:nvPr/>
        </p:nvSpPr>
        <p:spPr>
          <a:xfrm>
            <a:off x="755640" y="5078520"/>
            <a:ext cx="6048360" cy="4811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9.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12.png"/>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9" name="PlaceHolder 2"/>
          <p:cNvSpPr>
            <a:spLocks noGrp="1"/>
          </p:cNvSpPr>
          <p:nvPr>
            <p:ph type="body"/>
          </p:nvPr>
        </p:nvSpPr>
        <p:spPr>
          <a:xfrm>
            <a:off x="456840" y="1203120"/>
            <a:ext cx="8226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60" name="PlaceHolder 3"/>
          <p:cNvSpPr>
            <a:spLocks noGrp="1"/>
          </p:cNvSpPr>
          <p:nvPr>
            <p:ph type="body"/>
          </p:nvPr>
        </p:nvSpPr>
        <p:spPr>
          <a:xfrm>
            <a:off x="456840" y="2974320"/>
            <a:ext cx="8226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2" name="PlaceHolder 2"/>
          <p:cNvSpPr>
            <a:spLocks noGrp="1"/>
          </p:cNvSpPr>
          <p:nvPr>
            <p:ph type="body"/>
          </p:nvPr>
        </p:nvSpPr>
        <p:spPr>
          <a:xfrm>
            <a:off x="4568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63" name="PlaceHolder 3"/>
          <p:cNvSpPr>
            <a:spLocks noGrp="1"/>
          </p:cNvSpPr>
          <p:nvPr>
            <p:ph type="body"/>
          </p:nvPr>
        </p:nvSpPr>
        <p:spPr>
          <a:xfrm>
            <a:off x="46724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64" name="PlaceHolder 4"/>
          <p:cNvSpPr>
            <a:spLocks noGrp="1"/>
          </p:cNvSpPr>
          <p:nvPr>
            <p:ph type="body"/>
          </p:nvPr>
        </p:nvSpPr>
        <p:spPr>
          <a:xfrm>
            <a:off x="4672440" y="29743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65" name="PlaceHolder 5"/>
          <p:cNvSpPr>
            <a:spLocks noGrp="1"/>
          </p:cNvSpPr>
          <p:nvPr>
            <p:ph type="body"/>
          </p:nvPr>
        </p:nvSpPr>
        <p:spPr>
          <a:xfrm>
            <a:off x="456840" y="29743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7" name="PlaceHolder 2"/>
          <p:cNvSpPr>
            <a:spLocks noGrp="1"/>
          </p:cNvSpPr>
          <p:nvPr>
            <p:ph type="body"/>
          </p:nvPr>
        </p:nvSpPr>
        <p:spPr>
          <a:xfrm>
            <a:off x="456840" y="1203120"/>
            <a:ext cx="8226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68" name="PlaceHolder 3"/>
          <p:cNvSpPr>
            <a:spLocks noGrp="1"/>
          </p:cNvSpPr>
          <p:nvPr>
            <p:ph type="body"/>
          </p:nvPr>
        </p:nvSpPr>
        <p:spPr>
          <a:xfrm>
            <a:off x="456840" y="1203120"/>
            <a:ext cx="8226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pic>
        <p:nvPicPr>
          <p:cNvPr id="69" name="" descr=""/>
          <p:cNvPicPr/>
          <p:nvPr/>
        </p:nvPicPr>
        <p:blipFill>
          <a:blip r:embed="rId2"/>
          <a:stretch/>
        </p:blipFill>
        <p:spPr>
          <a:xfrm>
            <a:off x="2444760" y="1202760"/>
            <a:ext cx="4249800" cy="3390840"/>
          </a:xfrm>
          <a:prstGeom prst="rect">
            <a:avLst/>
          </a:prstGeom>
          <a:ln>
            <a:noFill/>
          </a:ln>
        </p:spPr>
      </p:pic>
      <p:pic>
        <p:nvPicPr>
          <p:cNvPr id="70" name="" descr=""/>
          <p:cNvPicPr/>
          <p:nvPr/>
        </p:nvPicPr>
        <p:blipFill>
          <a:blip r:embed="rId3"/>
          <a:stretch/>
        </p:blipFill>
        <p:spPr>
          <a:xfrm>
            <a:off x="2444760" y="1202760"/>
            <a:ext cx="4249800" cy="339084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8"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09" name="PlaceHolder 2"/>
          <p:cNvSpPr>
            <a:spLocks noGrp="1"/>
          </p:cNvSpPr>
          <p:nvPr>
            <p:ph type="subTitle"/>
          </p:nvPr>
        </p:nvSpPr>
        <p:spPr>
          <a:xfrm>
            <a:off x="456840" y="1203120"/>
            <a:ext cx="8226360" cy="3390840"/>
          </a:xfrm>
          <a:prstGeom prst="rect">
            <a:avLst/>
          </a:prstGeom>
        </p:spPr>
        <p:txBody>
          <a:bodyPr lIns="0" rIns="0" tIns="0" bIns="0" anchor="ctr"/>
          <a:p>
            <a:pPr marL="342720" indent="-342720" algn="ctr"/>
            <a:endParaRPr b="0" lang="en-US"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11" name="PlaceHolder 2"/>
          <p:cNvSpPr>
            <a:spLocks noGrp="1"/>
          </p:cNvSpPr>
          <p:nvPr>
            <p:ph type="body"/>
          </p:nvPr>
        </p:nvSpPr>
        <p:spPr>
          <a:xfrm>
            <a:off x="456840" y="1203120"/>
            <a:ext cx="8226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13" name="PlaceHolder 2"/>
          <p:cNvSpPr>
            <a:spLocks noGrp="1"/>
          </p:cNvSpPr>
          <p:nvPr>
            <p:ph type="body"/>
          </p:nvPr>
        </p:nvSpPr>
        <p:spPr>
          <a:xfrm>
            <a:off x="456840" y="1203120"/>
            <a:ext cx="4014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114" name="PlaceHolder 3"/>
          <p:cNvSpPr>
            <a:spLocks noGrp="1"/>
          </p:cNvSpPr>
          <p:nvPr>
            <p:ph type="body"/>
          </p:nvPr>
        </p:nvSpPr>
        <p:spPr>
          <a:xfrm>
            <a:off x="4672440" y="1203120"/>
            <a:ext cx="4014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5"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6" name="PlaceHolder 1"/>
          <p:cNvSpPr>
            <a:spLocks noGrp="1"/>
          </p:cNvSpPr>
          <p:nvPr>
            <p:ph type="subTitle"/>
          </p:nvPr>
        </p:nvSpPr>
        <p:spPr>
          <a:xfrm>
            <a:off x="456840" y="204480"/>
            <a:ext cx="8226360" cy="3967920"/>
          </a:xfrm>
          <a:prstGeom prst="rect">
            <a:avLst/>
          </a:prstGeom>
        </p:spPr>
        <p:txBody>
          <a:bodyPr lIns="0" rIns="0" tIns="0" bIns="0" anchor="ctr"/>
          <a:p>
            <a:pPr marL="342720" indent="-342720" algn="ctr"/>
            <a:endParaRPr b="0" lang="en-US"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18" name="PlaceHolder 2"/>
          <p:cNvSpPr>
            <a:spLocks noGrp="1"/>
          </p:cNvSpPr>
          <p:nvPr>
            <p:ph type="body"/>
          </p:nvPr>
        </p:nvSpPr>
        <p:spPr>
          <a:xfrm>
            <a:off x="4568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119" name="PlaceHolder 3"/>
          <p:cNvSpPr>
            <a:spLocks noGrp="1"/>
          </p:cNvSpPr>
          <p:nvPr>
            <p:ph type="body"/>
          </p:nvPr>
        </p:nvSpPr>
        <p:spPr>
          <a:xfrm>
            <a:off x="456840" y="29743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120" name="PlaceHolder 4"/>
          <p:cNvSpPr>
            <a:spLocks noGrp="1"/>
          </p:cNvSpPr>
          <p:nvPr>
            <p:ph type="body"/>
          </p:nvPr>
        </p:nvSpPr>
        <p:spPr>
          <a:xfrm>
            <a:off x="4672440" y="1203120"/>
            <a:ext cx="4014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7"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8" name="PlaceHolder 2"/>
          <p:cNvSpPr>
            <a:spLocks noGrp="1"/>
          </p:cNvSpPr>
          <p:nvPr>
            <p:ph type="subTitle"/>
          </p:nvPr>
        </p:nvSpPr>
        <p:spPr>
          <a:xfrm>
            <a:off x="456840" y="1203120"/>
            <a:ext cx="8226360" cy="3390840"/>
          </a:xfrm>
          <a:prstGeom prst="rect">
            <a:avLst/>
          </a:prstGeom>
        </p:spPr>
        <p:txBody>
          <a:bodyPr lIns="0" rIns="0" tIns="0" bIns="0" anchor="ctr"/>
          <a:p>
            <a:pPr marL="342720" indent="-342720" algn="ctr"/>
            <a:endParaRPr b="0" lang="en-US"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22" name="PlaceHolder 2"/>
          <p:cNvSpPr>
            <a:spLocks noGrp="1"/>
          </p:cNvSpPr>
          <p:nvPr>
            <p:ph type="body"/>
          </p:nvPr>
        </p:nvSpPr>
        <p:spPr>
          <a:xfrm>
            <a:off x="456840" y="1203120"/>
            <a:ext cx="4014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123" name="PlaceHolder 3"/>
          <p:cNvSpPr>
            <a:spLocks noGrp="1"/>
          </p:cNvSpPr>
          <p:nvPr>
            <p:ph type="body"/>
          </p:nvPr>
        </p:nvSpPr>
        <p:spPr>
          <a:xfrm>
            <a:off x="46724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124" name="PlaceHolder 4"/>
          <p:cNvSpPr>
            <a:spLocks noGrp="1"/>
          </p:cNvSpPr>
          <p:nvPr>
            <p:ph type="body"/>
          </p:nvPr>
        </p:nvSpPr>
        <p:spPr>
          <a:xfrm>
            <a:off x="4672440" y="29743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26" name="PlaceHolder 2"/>
          <p:cNvSpPr>
            <a:spLocks noGrp="1"/>
          </p:cNvSpPr>
          <p:nvPr>
            <p:ph type="body"/>
          </p:nvPr>
        </p:nvSpPr>
        <p:spPr>
          <a:xfrm>
            <a:off x="4568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127" name="PlaceHolder 3"/>
          <p:cNvSpPr>
            <a:spLocks noGrp="1"/>
          </p:cNvSpPr>
          <p:nvPr>
            <p:ph type="body"/>
          </p:nvPr>
        </p:nvSpPr>
        <p:spPr>
          <a:xfrm>
            <a:off x="46724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128" name="PlaceHolder 4"/>
          <p:cNvSpPr>
            <a:spLocks noGrp="1"/>
          </p:cNvSpPr>
          <p:nvPr>
            <p:ph type="body"/>
          </p:nvPr>
        </p:nvSpPr>
        <p:spPr>
          <a:xfrm>
            <a:off x="456840" y="2974320"/>
            <a:ext cx="8226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30" name="PlaceHolder 2"/>
          <p:cNvSpPr>
            <a:spLocks noGrp="1"/>
          </p:cNvSpPr>
          <p:nvPr>
            <p:ph type="body"/>
          </p:nvPr>
        </p:nvSpPr>
        <p:spPr>
          <a:xfrm>
            <a:off x="456840" y="1203120"/>
            <a:ext cx="8226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131" name="PlaceHolder 3"/>
          <p:cNvSpPr>
            <a:spLocks noGrp="1"/>
          </p:cNvSpPr>
          <p:nvPr>
            <p:ph type="body"/>
          </p:nvPr>
        </p:nvSpPr>
        <p:spPr>
          <a:xfrm>
            <a:off x="456840" y="2974320"/>
            <a:ext cx="8226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33" name="PlaceHolder 2"/>
          <p:cNvSpPr>
            <a:spLocks noGrp="1"/>
          </p:cNvSpPr>
          <p:nvPr>
            <p:ph type="body"/>
          </p:nvPr>
        </p:nvSpPr>
        <p:spPr>
          <a:xfrm>
            <a:off x="4568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134" name="PlaceHolder 3"/>
          <p:cNvSpPr>
            <a:spLocks noGrp="1"/>
          </p:cNvSpPr>
          <p:nvPr>
            <p:ph type="body"/>
          </p:nvPr>
        </p:nvSpPr>
        <p:spPr>
          <a:xfrm>
            <a:off x="46724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135" name="PlaceHolder 4"/>
          <p:cNvSpPr>
            <a:spLocks noGrp="1"/>
          </p:cNvSpPr>
          <p:nvPr>
            <p:ph type="body"/>
          </p:nvPr>
        </p:nvSpPr>
        <p:spPr>
          <a:xfrm>
            <a:off x="4672440" y="29743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136" name="PlaceHolder 5"/>
          <p:cNvSpPr>
            <a:spLocks noGrp="1"/>
          </p:cNvSpPr>
          <p:nvPr>
            <p:ph type="body"/>
          </p:nvPr>
        </p:nvSpPr>
        <p:spPr>
          <a:xfrm>
            <a:off x="456840" y="29743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38" name="PlaceHolder 2"/>
          <p:cNvSpPr>
            <a:spLocks noGrp="1"/>
          </p:cNvSpPr>
          <p:nvPr>
            <p:ph type="body"/>
          </p:nvPr>
        </p:nvSpPr>
        <p:spPr>
          <a:xfrm>
            <a:off x="456840" y="1203120"/>
            <a:ext cx="8226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139" name="PlaceHolder 3"/>
          <p:cNvSpPr>
            <a:spLocks noGrp="1"/>
          </p:cNvSpPr>
          <p:nvPr>
            <p:ph type="body"/>
          </p:nvPr>
        </p:nvSpPr>
        <p:spPr>
          <a:xfrm>
            <a:off x="456840" y="1203120"/>
            <a:ext cx="8226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pic>
        <p:nvPicPr>
          <p:cNvPr id="140" name="" descr=""/>
          <p:cNvPicPr/>
          <p:nvPr/>
        </p:nvPicPr>
        <p:blipFill>
          <a:blip r:embed="rId2"/>
          <a:stretch/>
        </p:blipFill>
        <p:spPr>
          <a:xfrm>
            <a:off x="2444760" y="1202760"/>
            <a:ext cx="4249800" cy="3390840"/>
          </a:xfrm>
          <a:prstGeom prst="rect">
            <a:avLst/>
          </a:prstGeom>
          <a:ln>
            <a:noFill/>
          </a:ln>
        </p:spPr>
      </p:pic>
      <p:pic>
        <p:nvPicPr>
          <p:cNvPr id="141" name="" descr=""/>
          <p:cNvPicPr/>
          <p:nvPr/>
        </p:nvPicPr>
        <p:blipFill>
          <a:blip r:embed="rId3"/>
          <a:stretch/>
        </p:blipFill>
        <p:spPr>
          <a:xfrm>
            <a:off x="2444760" y="1202760"/>
            <a:ext cx="4249800" cy="339084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4"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75" name="PlaceHolder 2"/>
          <p:cNvSpPr>
            <a:spLocks noGrp="1"/>
          </p:cNvSpPr>
          <p:nvPr>
            <p:ph type="subTitle"/>
          </p:nvPr>
        </p:nvSpPr>
        <p:spPr>
          <a:xfrm>
            <a:off x="456840" y="1203120"/>
            <a:ext cx="8226360" cy="3390840"/>
          </a:xfrm>
          <a:prstGeom prst="rect">
            <a:avLst/>
          </a:prstGeom>
        </p:spPr>
        <p:txBody>
          <a:bodyPr lIns="0" rIns="0" tIns="0" bIns="0" anchor="ctr"/>
          <a:p>
            <a:pPr marL="342720" indent="-342720" algn="ctr"/>
            <a:endParaRPr b="0" lang="en-US" sz="3200" spc="-1" strike="noStrike">
              <a:solidFill>
                <a:srgbClr val="000000"/>
              </a:solidFill>
              <a:uFill>
                <a:solidFill>
                  <a:srgbClr val="ffffff"/>
                </a:solidFill>
              </a:u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77" name="PlaceHolder 2"/>
          <p:cNvSpPr>
            <a:spLocks noGrp="1"/>
          </p:cNvSpPr>
          <p:nvPr>
            <p:ph type="body"/>
          </p:nvPr>
        </p:nvSpPr>
        <p:spPr>
          <a:xfrm>
            <a:off x="456840" y="1203120"/>
            <a:ext cx="8226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79" name="PlaceHolder 2"/>
          <p:cNvSpPr>
            <a:spLocks noGrp="1"/>
          </p:cNvSpPr>
          <p:nvPr>
            <p:ph type="body"/>
          </p:nvPr>
        </p:nvSpPr>
        <p:spPr>
          <a:xfrm>
            <a:off x="456840" y="1203120"/>
            <a:ext cx="4014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180" name="PlaceHolder 3"/>
          <p:cNvSpPr>
            <a:spLocks noGrp="1"/>
          </p:cNvSpPr>
          <p:nvPr>
            <p:ph type="body"/>
          </p:nvPr>
        </p:nvSpPr>
        <p:spPr>
          <a:xfrm>
            <a:off x="4672440" y="1203120"/>
            <a:ext cx="4014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1"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0" name="PlaceHolder 2"/>
          <p:cNvSpPr>
            <a:spLocks noGrp="1"/>
          </p:cNvSpPr>
          <p:nvPr>
            <p:ph type="body"/>
          </p:nvPr>
        </p:nvSpPr>
        <p:spPr>
          <a:xfrm>
            <a:off x="456840" y="1203120"/>
            <a:ext cx="8226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2" name="PlaceHolder 1"/>
          <p:cNvSpPr>
            <a:spLocks noGrp="1"/>
          </p:cNvSpPr>
          <p:nvPr>
            <p:ph type="subTitle"/>
          </p:nvPr>
        </p:nvSpPr>
        <p:spPr>
          <a:xfrm>
            <a:off x="456840" y="204480"/>
            <a:ext cx="8226360" cy="3967920"/>
          </a:xfrm>
          <a:prstGeom prst="rect">
            <a:avLst/>
          </a:prstGeom>
        </p:spPr>
        <p:txBody>
          <a:bodyPr lIns="0" rIns="0" tIns="0" bIns="0" anchor="ctr"/>
          <a:p>
            <a:pPr marL="342720" indent="-342720" algn="ctr"/>
            <a:endParaRPr b="0" lang="en-US" sz="3200" spc="-1" strike="noStrike">
              <a:solidFill>
                <a:srgbClr val="000000"/>
              </a:solidFill>
              <a:uFill>
                <a:solidFill>
                  <a:srgbClr val="ffffff"/>
                </a:solidFill>
              </a:u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84" name="PlaceHolder 2"/>
          <p:cNvSpPr>
            <a:spLocks noGrp="1"/>
          </p:cNvSpPr>
          <p:nvPr>
            <p:ph type="body"/>
          </p:nvPr>
        </p:nvSpPr>
        <p:spPr>
          <a:xfrm>
            <a:off x="4568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185" name="PlaceHolder 3"/>
          <p:cNvSpPr>
            <a:spLocks noGrp="1"/>
          </p:cNvSpPr>
          <p:nvPr>
            <p:ph type="body"/>
          </p:nvPr>
        </p:nvSpPr>
        <p:spPr>
          <a:xfrm>
            <a:off x="456840" y="29743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186" name="PlaceHolder 4"/>
          <p:cNvSpPr>
            <a:spLocks noGrp="1"/>
          </p:cNvSpPr>
          <p:nvPr>
            <p:ph type="body"/>
          </p:nvPr>
        </p:nvSpPr>
        <p:spPr>
          <a:xfrm>
            <a:off x="4672440" y="1203120"/>
            <a:ext cx="4014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88" name="PlaceHolder 2"/>
          <p:cNvSpPr>
            <a:spLocks noGrp="1"/>
          </p:cNvSpPr>
          <p:nvPr>
            <p:ph type="body"/>
          </p:nvPr>
        </p:nvSpPr>
        <p:spPr>
          <a:xfrm>
            <a:off x="456840" y="1203120"/>
            <a:ext cx="4014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189" name="PlaceHolder 3"/>
          <p:cNvSpPr>
            <a:spLocks noGrp="1"/>
          </p:cNvSpPr>
          <p:nvPr>
            <p:ph type="body"/>
          </p:nvPr>
        </p:nvSpPr>
        <p:spPr>
          <a:xfrm>
            <a:off x="46724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190" name="PlaceHolder 4"/>
          <p:cNvSpPr>
            <a:spLocks noGrp="1"/>
          </p:cNvSpPr>
          <p:nvPr>
            <p:ph type="body"/>
          </p:nvPr>
        </p:nvSpPr>
        <p:spPr>
          <a:xfrm>
            <a:off x="4672440" y="29743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92" name="PlaceHolder 2"/>
          <p:cNvSpPr>
            <a:spLocks noGrp="1"/>
          </p:cNvSpPr>
          <p:nvPr>
            <p:ph type="body"/>
          </p:nvPr>
        </p:nvSpPr>
        <p:spPr>
          <a:xfrm>
            <a:off x="4568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193" name="PlaceHolder 3"/>
          <p:cNvSpPr>
            <a:spLocks noGrp="1"/>
          </p:cNvSpPr>
          <p:nvPr>
            <p:ph type="body"/>
          </p:nvPr>
        </p:nvSpPr>
        <p:spPr>
          <a:xfrm>
            <a:off x="46724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194" name="PlaceHolder 4"/>
          <p:cNvSpPr>
            <a:spLocks noGrp="1"/>
          </p:cNvSpPr>
          <p:nvPr>
            <p:ph type="body"/>
          </p:nvPr>
        </p:nvSpPr>
        <p:spPr>
          <a:xfrm>
            <a:off x="456840" y="2974320"/>
            <a:ext cx="8226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96" name="PlaceHolder 2"/>
          <p:cNvSpPr>
            <a:spLocks noGrp="1"/>
          </p:cNvSpPr>
          <p:nvPr>
            <p:ph type="body"/>
          </p:nvPr>
        </p:nvSpPr>
        <p:spPr>
          <a:xfrm>
            <a:off x="456840" y="1203120"/>
            <a:ext cx="8226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197" name="PlaceHolder 3"/>
          <p:cNvSpPr>
            <a:spLocks noGrp="1"/>
          </p:cNvSpPr>
          <p:nvPr>
            <p:ph type="body"/>
          </p:nvPr>
        </p:nvSpPr>
        <p:spPr>
          <a:xfrm>
            <a:off x="456840" y="2974320"/>
            <a:ext cx="8226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99" name="PlaceHolder 2"/>
          <p:cNvSpPr>
            <a:spLocks noGrp="1"/>
          </p:cNvSpPr>
          <p:nvPr>
            <p:ph type="body"/>
          </p:nvPr>
        </p:nvSpPr>
        <p:spPr>
          <a:xfrm>
            <a:off x="4568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200" name="PlaceHolder 3"/>
          <p:cNvSpPr>
            <a:spLocks noGrp="1"/>
          </p:cNvSpPr>
          <p:nvPr>
            <p:ph type="body"/>
          </p:nvPr>
        </p:nvSpPr>
        <p:spPr>
          <a:xfrm>
            <a:off x="46724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201" name="PlaceHolder 4"/>
          <p:cNvSpPr>
            <a:spLocks noGrp="1"/>
          </p:cNvSpPr>
          <p:nvPr>
            <p:ph type="body"/>
          </p:nvPr>
        </p:nvSpPr>
        <p:spPr>
          <a:xfrm>
            <a:off x="4672440" y="29743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202" name="PlaceHolder 5"/>
          <p:cNvSpPr>
            <a:spLocks noGrp="1"/>
          </p:cNvSpPr>
          <p:nvPr>
            <p:ph type="body"/>
          </p:nvPr>
        </p:nvSpPr>
        <p:spPr>
          <a:xfrm>
            <a:off x="456840" y="29743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04" name="PlaceHolder 2"/>
          <p:cNvSpPr>
            <a:spLocks noGrp="1"/>
          </p:cNvSpPr>
          <p:nvPr>
            <p:ph type="body"/>
          </p:nvPr>
        </p:nvSpPr>
        <p:spPr>
          <a:xfrm>
            <a:off x="456840" y="1203120"/>
            <a:ext cx="8226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205" name="PlaceHolder 3"/>
          <p:cNvSpPr>
            <a:spLocks noGrp="1"/>
          </p:cNvSpPr>
          <p:nvPr>
            <p:ph type="body"/>
          </p:nvPr>
        </p:nvSpPr>
        <p:spPr>
          <a:xfrm>
            <a:off x="456840" y="1203120"/>
            <a:ext cx="8226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pic>
        <p:nvPicPr>
          <p:cNvPr id="206" name="" descr=""/>
          <p:cNvPicPr/>
          <p:nvPr/>
        </p:nvPicPr>
        <p:blipFill>
          <a:blip r:embed="rId2"/>
          <a:stretch/>
        </p:blipFill>
        <p:spPr>
          <a:xfrm>
            <a:off x="2444760" y="1202760"/>
            <a:ext cx="4249800" cy="3390840"/>
          </a:xfrm>
          <a:prstGeom prst="rect">
            <a:avLst/>
          </a:prstGeom>
          <a:ln>
            <a:noFill/>
          </a:ln>
        </p:spPr>
      </p:pic>
      <p:pic>
        <p:nvPicPr>
          <p:cNvPr id="207" name="" descr=""/>
          <p:cNvPicPr/>
          <p:nvPr/>
        </p:nvPicPr>
        <p:blipFill>
          <a:blip r:embed="rId3"/>
          <a:stretch/>
        </p:blipFill>
        <p:spPr>
          <a:xfrm>
            <a:off x="2444760" y="1202760"/>
            <a:ext cx="4249800" cy="339084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0"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41" name="PlaceHolder 2"/>
          <p:cNvSpPr>
            <a:spLocks noGrp="1"/>
          </p:cNvSpPr>
          <p:nvPr>
            <p:ph type="subTitle"/>
          </p:nvPr>
        </p:nvSpPr>
        <p:spPr>
          <a:xfrm>
            <a:off x="456840" y="1203120"/>
            <a:ext cx="8226360" cy="3390840"/>
          </a:xfrm>
          <a:prstGeom prst="rect">
            <a:avLst/>
          </a:prstGeom>
        </p:spPr>
        <p:txBody>
          <a:bodyPr lIns="0" rIns="0" tIns="0" bIns="0" anchor="ctr"/>
          <a:p>
            <a:pPr marL="342720" indent="-342720" algn="ctr"/>
            <a:endParaRPr b="0" lang="en-US" sz="3200" spc="-1" strike="noStrike">
              <a:solidFill>
                <a:srgbClr val="000000"/>
              </a:solidFill>
              <a:uFill>
                <a:solidFill>
                  <a:srgbClr val="ffffff"/>
                </a:solidFill>
              </a:u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43" name="PlaceHolder 2"/>
          <p:cNvSpPr>
            <a:spLocks noGrp="1"/>
          </p:cNvSpPr>
          <p:nvPr>
            <p:ph type="body"/>
          </p:nvPr>
        </p:nvSpPr>
        <p:spPr>
          <a:xfrm>
            <a:off x="456840" y="1203120"/>
            <a:ext cx="8226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2" name="PlaceHolder 2"/>
          <p:cNvSpPr>
            <a:spLocks noGrp="1"/>
          </p:cNvSpPr>
          <p:nvPr>
            <p:ph type="body"/>
          </p:nvPr>
        </p:nvSpPr>
        <p:spPr>
          <a:xfrm>
            <a:off x="456840" y="1203120"/>
            <a:ext cx="4014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43" name="PlaceHolder 3"/>
          <p:cNvSpPr>
            <a:spLocks noGrp="1"/>
          </p:cNvSpPr>
          <p:nvPr>
            <p:ph type="body"/>
          </p:nvPr>
        </p:nvSpPr>
        <p:spPr>
          <a:xfrm>
            <a:off x="4672440" y="1203120"/>
            <a:ext cx="4014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45" name="PlaceHolder 2"/>
          <p:cNvSpPr>
            <a:spLocks noGrp="1"/>
          </p:cNvSpPr>
          <p:nvPr>
            <p:ph type="body"/>
          </p:nvPr>
        </p:nvSpPr>
        <p:spPr>
          <a:xfrm>
            <a:off x="456840" y="1203120"/>
            <a:ext cx="4014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246" name="PlaceHolder 3"/>
          <p:cNvSpPr>
            <a:spLocks noGrp="1"/>
          </p:cNvSpPr>
          <p:nvPr>
            <p:ph type="body"/>
          </p:nvPr>
        </p:nvSpPr>
        <p:spPr>
          <a:xfrm>
            <a:off x="4672440" y="1203120"/>
            <a:ext cx="4014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7"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8" name="PlaceHolder 1"/>
          <p:cNvSpPr>
            <a:spLocks noGrp="1"/>
          </p:cNvSpPr>
          <p:nvPr>
            <p:ph type="subTitle"/>
          </p:nvPr>
        </p:nvSpPr>
        <p:spPr>
          <a:xfrm>
            <a:off x="456840" y="204480"/>
            <a:ext cx="8226360" cy="3967920"/>
          </a:xfrm>
          <a:prstGeom prst="rect">
            <a:avLst/>
          </a:prstGeom>
        </p:spPr>
        <p:txBody>
          <a:bodyPr lIns="0" rIns="0" tIns="0" bIns="0" anchor="ctr"/>
          <a:p>
            <a:pPr marL="342720" indent="-342720" algn="ctr"/>
            <a:endParaRPr b="0" lang="en-US" sz="3200" spc="-1" strike="noStrike">
              <a:solidFill>
                <a:srgbClr val="000000"/>
              </a:solidFill>
              <a:uFill>
                <a:solidFill>
                  <a:srgbClr val="ffffff"/>
                </a:solidFill>
              </a:u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50" name="PlaceHolder 2"/>
          <p:cNvSpPr>
            <a:spLocks noGrp="1"/>
          </p:cNvSpPr>
          <p:nvPr>
            <p:ph type="body"/>
          </p:nvPr>
        </p:nvSpPr>
        <p:spPr>
          <a:xfrm>
            <a:off x="4568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251" name="PlaceHolder 3"/>
          <p:cNvSpPr>
            <a:spLocks noGrp="1"/>
          </p:cNvSpPr>
          <p:nvPr>
            <p:ph type="body"/>
          </p:nvPr>
        </p:nvSpPr>
        <p:spPr>
          <a:xfrm>
            <a:off x="456840" y="29743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252" name="PlaceHolder 4"/>
          <p:cNvSpPr>
            <a:spLocks noGrp="1"/>
          </p:cNvSpPr>
          <p:nvPr>
            <p:ph type="body"/>
          </p:nvPr>
        </p:nvSpPr>
        <p:spPr>
          <a:xfrm>
            <a:off x="4672440" y="1203120"/>
            <a:ext cx="4014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54" name="PlaceHolder 2"/>
          <p:cNvSpPr>
            <a:spLocks noGrp="1"/>
          </p:cNvSpPr>
          <p:nvPr>
            <p:ph type="body"/>
          </p:nvPr>
        </p:nvSpPr>
        <p:spPr>
          <a:xfrm>
            <a:off x="456840" y="1203120"/>
            <a:ext cx="4014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255" name="PlaceHolder 3"/>
          <p:cNvSpPr>
            <a:spLocks noGrp="1"/>
          </p:cNvSpPr>
          <p:nvPr>
            <p:ph type="body"/>
          </p:nvPr>
        </p:nvSpPr>
        <p:spPr>
          <a:xfrm>
            <a:off x="46724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256" name="PlaceHolder 4"/>
          <p:cNvSpPr>
            <a:spLocks noGrp="1"/>
          </p:cNvSpPr>
          <p:nvPr>
            <p:ph type="body"/>
          </p:nvPr>
        </p:nvSpPr>
        <p:spPr>
          <a:xfrm>
            <a:off x="4672440" y="29743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58" name="PlaceHolder 2"/>
          <p:cNvSpPr>
            <a:spLocks noGrp="1"/>
          </p:cNvSpPr>
          <p:nvPr>
            <p:ph type="body"/>
          </p:nvPr>
        </p:nvSpPr>
        <p:spPr>
          <a:xfrm>
            <a:off x="4568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259" name="PlaceHolder 3"/>
          <p:cNvSpPr>
            <a:spLocks noGrp="1"/>
          </p:cNvSpPr>
          <p:nvPr>
            <p:ph type="body"/>
          </p:nvPr>
        </p:nvSpPr>
        <p:spPr>
          <a:xfrm>
            <a:off x="46724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260" name="PlaceHolder 4"/>
          <p:cNvSpPr>
            <a:spLocks noGrp="1"/>
          </p:cNvSpPr>
          <p:nvPr>
            <p:ph type="body"/>
          </p:nvPr>
        </p:nvSpPr>
        <p:spPr>
          <a:xfrm>
            <a:off x="456840" y="2974320"/>
            <a:ext cx="8226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62" name="PlaceHolder 2"/>
          <p:cNvSpPr>
            <a:spLocks noGrp="1"/>
          </p:cNvSpPr>
          <p:nvPr>
            <p:ph type="body"/>
          </p:nvPr>
        </p:nvSpPr>
        <p:spPr>
          <a:xfrm>
            <a:off x="456840" y="1203120"/>
            <a:ext cx="8226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263" name="PlaceHolder 3"/>
          <p:cNvSpPr>
            <a:spLocks noGrp="1"/>
          </p:cNvSpPr>
          <p:nvPr>
            <p:ph type="body"/>
          </p:nvPr>
        </p:nvSpPr>
        <p:spPr>
          <a:xfrm>
            <a:off x="456840" y="2974320"/>
            <a:ext cx="8226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65" name="PlaceHolder 2"/>
          <p:cNvSpPr>
            <a:spLocks noGrp="1"/>
          </p:cNvSpPr>
          <p:nvPr>
            <p:ph type="body"/>
          </p:nvPr>
        </p:nvSpPr>
        <p:spPr>
          <a:xfrm>
            <a:off x="4568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266" name="PlaceHolder 3"/>
          <p:cNvSpPr>
            <a:spLocks noGrp="1"/>
          </p:cNvSpPr>
          <p:nvPr>
            <p:ph type="body"/>
          </p:nvPr>
        </p:nvSpPr>
        <p:spPr>
          <a:xfrm>
            <a:off x="46724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267" name="PlaceHolder 4"/>
          <p:cNvSpPr>
            <a:spLocks noGrp="1"/>
          </p:cNvSpPr>
          <p:nvPr>
            <p:ph type="body"/>
          </p:nvPr>
        </p:nvSpPr>
        <p:spPr>
          <a:xfrm>
            <a:off x="4672440" y="29743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268" name="PlaceHolder 5"/>
          <p:cNvSpPr>
            <a:spLocks noGrp="1"/>
          </p:cNvSpPr>
          <p:nvPr>
            <p:ph type="body"/>
          </p:nvPr>
        </p:nvSpPr>
        <p:spPr>
          <a:xfrm>
            <a:off x="456840" y="29743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70" name="PlaceHolder 2"/>
          <p:cNvSpPr>
            <a:spLocks noGrp="1"/>
          </p:cNvSpPr>
          <p:nvPr>
            <p:ph type="body"/>
          </p:nvPr>
        </p:nvSpPr>
        <p:spPr>
          <a:xfrm>
            <a:off x="456840" y="1203120"/>
            <a:ext cx="8226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271" name="PlaceHolder 3"/>
          <p:cNvSpPr>
            <a:spLocks noGrp="1"/>
          </p:cNvSpPr>
          <p:nvPr>
            <p:ph type="body"/>
          </p:nvPr>
        </p:nvSpPr>
        <p:spPr>
          <a:xfrm>
            <a:off x="456840" y="1203120"/>
            <a:ext cx="8226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pic>
        <p:nvPicPr>
          <p:cNvPr id="272" name="" descr=""/>
          <p:cNvPicPr/>
          <p:nvPr/>
        </p:nvPicPr>
        <p:blipFill>
          <a:blip r:embed="rId2"/>
          <a:stretch/>
        </p:blipFill>
        <p:spPr>
          <a:xfrm>
            <a:off x="2444760" y="1202760"/>
            <a:ext cx="4249800" cy="3390840"/>
          </a:xfrm>
          <a:prstGeom prst="rect">
            <a:avLst/>
          </a:prstGeom>
          <a:ln>
            <a:noFill/>
          </a:ln>
        </p:spPr>
      </p:pic>
      <p:pic>
        <p:nvPicPr>
          <p:cNvPr id="273" name="" descr=""/>
          <p:cNvPicPr/>
          <p:nvPr/>
        </p:nvPicPr>
        <p:blipFill>
          <a:blip r:embed="rId3"/>
          <a:stretch/>
        </p:blipFill>
        <p:spPr>
          <a:xfrm>
            <a:off x="2444760" y="1202760"/>
            <a:ext cx="4249800" cy="3390840"/>
          </a:xfrm>
          <a:prstGeom prst="rect">
            <a:avLst/>
          </a:prstGeom>
          <a:ln>
            <a:noFill/>
          </a:ln>
        </p:spPr>
      </p:pic>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4"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5" name="PlaceHolder 1"/>
          <p:cNvSpPr>
            <a:spLocks noGrp="1"/>
          </p:cNvSpPr>
          <p:nvPr>
            <p:ph type="subTitle"/>
          </p:nvPr>
        </p:nvSpPr>
        <p:spPr>
          <a:xfrm>
            <a:off x="456840" y="204480"/>
            <a:ext cx="8226360" cy="3967920"/>
          </a:xfrm>
          <a:prstGeom prst="rect">
            <a:avLst/>
          </a:prstGeom>
        </p:spPr>
        <p:txBody>
          <a:bodyPr lIns="0" rIns="0" tIns="0" bIns="0" anchor="ctr"/>
          <a:p>
            <a:pPr marL="342720" indent="-342720" algn="ctr"/>
            <a:endParaRPr b="0" lang="en-US"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7" name="PlaceHolder 2"/>
          <p:cNvSpPr>
            <a:spLocks noGrp="1"/>
          </p:cNvSpPr>
          <p:nvPr>
            <p:ph type="body"/>
          </p:nvPr>
        </p:nvSpPr>
        <p:spPr>
          <a:xfrm>
            <a:off x="4568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48" name="PlaceHolder 3"/>
          <p:cNvSpPr>
            <a:spLocks noGrp="1"/>
          </p:cNvSpPr>
          <p:nvPr>
            <p:ph type="body"/>
          </p:nvPr>
        </p:nvSpPr>
        <p:spPr>
          <a:xfrm>
            <a:off x="456840" y="29743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49" name="PlaceHolder 4"/>
          <p:cNvSpPr>
            <a:spLocks noGrp="1"/>
          </p:cNvSpPr>
          <p:nvPr>
            <p:ph type="body"/>
          </p:nvPr>
        </p:nvSpPr>
        <p:spPr>
          <a:xfrm>
            <a:off x="4672440" y="1203120"/>
            <a:ext cx="4014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1" name="PlaceHolder 2"/>
          <p:cNvSpPr>
            <a:spLocks noGrp="1"/>
          </p:cNvSpPr>
          <p:nvPr>
            <p:ph type="body"/>
          </p:nvPr>
        </p:nvSpPr>
        <p:spPr>
          <a:xfrm>
            <a:off x="456840" y="1203120"/>
            <a:ext cx="4014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52" name="PlaceHolder 3"/>
          <p:cNvSpPr>
            <a:spLocks noGrp="1"/>
          </p:cNvSpPr>
          <p:nvPr>
            <p:ph type="body"/>
          </p:nvPr>
        </p:nvSpPr>
        <p:spPr>
          <a:xfrm>
            <a:off x="46724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53" name="PlaceHolder 4"/>
          <p:cNvSpPr>
            <a:spLocks noGrp="1"/>
          </p:cNvSpPr>
          <p:nvPr>
            <p:ph type="body"/>
          </p:nvPr>
        </p:nvSpPr>
        <p:spPr>
          <a:xfrm>
            <a:off x="4672440" y="29743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5" name="PlaceHolder 2"/>
          <p:cNvSpPr>
            <a:spLocks noGrp="1"/>
          </p:cNvSpPr>
          <p:nvPr>
            <p:ph type="body"/>
          </p:nvPr>
        </p:nvSpPr>
        <p:spPr>
          <a:xfrm>
            <a:off x="4568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56" name="PlaceHolder 3"/>
          <p:cNvSpPr>
            <a:spLocks noGrp="1"/>
          </p:cNvSpPr>
          <p:nvPr>
            <p:ph type="body"/>
          </p:nvPr>
        </p:nvSpPr>
        <p:spPr>
          <a:xfrm>
            <a:off x="46724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57" name="PlaceHolder 4"/>
          <p:cNvSpPr>
            <a:spLocks noGrp="1"/>
          </p:cNvSpPr>
          <p:nvPr>
            <p:ph type="body"/>
          </p:nvPr>
        </p:nvSpPr>
        <p:spPr>
          <a:xfrm>
            <a:off x="456840" y="2974320"/>
            <a:ext cx="8226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7.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0.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3240" y="4875120"/>
            <a:ext cx="9142560" cy="287280"/>
          </a:xfrm>
          <a:prstGeom prst="rect">
            <a:avLst/>
          </a:prstGeom>
          <a:solidFill>
            <a:srgbClr val="21201f"/>
          </a:solidFill>
          <a:ln w="9360">
            <a:solidFill>
              <a:srgbClr val="000000"/>
            </a:solidFill>
            <a:round/>
          </a:ln>
        </p:spPr>
        <p:style>
          <a:lnRef idx="0"/>
          <a:fillRef idx="0"/>
          <a:effectRef idx="0"/>
          <a:fontRef idx="minor"/>
        </p:style>
      </p:sp>
      <p:sp>
        <p:nvSpPr>
          <p:cNvPr id="1" name="CustomShape 2"/>
          <p:cNvSpPr/>
          <p:nvPr/>
        </p:nvSpPr>
        <p:spPr>
          <a:xfrm>
            <a:off x="2227320" y="4587840"/>
            <a:ext cx="131760" cy="142920"/>
          </a:xfrm>
          <a:prstGeom prst="rect">
            <a:avLst/>
          </a:prstGeom>
          <a:solidFill>
            <a:srgbClr val="000000"/>
          </a:solidFill>
          <a:ln>
            <a:noFill/>
          </a:ln>
        </p:spPr>
        <p:style>
          <a:lnRef idx="0"/>
          <a:fillRef idx="0"/>
          <a:effectRef idx="0"/>
          <a:fontRef idx="minor"/>
        </p:style>
      </p:sp>
      <p:sp>
        <p:nvSpPr>
          <p:cNvPr id="2" name="CustomShape 3"/>
          <p:cNvSpPr/>
          <p:nvPr/>
        </p:nvSpPr>
        <p:spPr>
          <a:xfrm>
            <a:off x="2376360" y="4587840"/>
            <a:ext cx="131760" cy="142920"/>
          </a:xfrm>
          <a:prstGeom prst="rect">
            <a:avLst/>
          </a:prstGeom>
          <a:solidFill>
            <a:srgbClr val="808080"/>
          </a:solidFill>
          <a:ln>
            <a:noFill/>
          </a:ln>
        </p:spPr>
        <p:style>
          <a:lnRef idx="0"/>
          <a:fillRef idx="0"/>
          <a:effectRef idx="0"/>
          <a:fontRef idx="minor"/>
        </p:style>
      </p:sp>
      <p:sp>
        <p:nvSpPr>
          <p:cNvPr id="3" name="CustomShape 4"/>
          <p:cNvSpPr/>
          <p:nvPr/>
        </p:nvSpPr>
        <p:spPr>
          <a:xfrm>
            <a:off x="2527200" y="4587840"/>
            <a:ext cx="131760" cy="142920"/>
          </a:xfrm>
          <a:prstGeom prst="rect">
            <a:avLst/>
          </a:prstGeom>
          <a:solidFill>
            <a:srgbClr val="f79646"/>
          </a:solidFill>
          <a:ln>
            <a:noFill/>
          </a:ln>
        </p:spPr>
        <p:style>
          <a:lnRef idx="0"/>
          <a:fillRef idx="0"/>
          <a:effectRef idx="0"/>
          <a:fontRef idx="minor"/>
        </p:style>
      </p:sp>
      <p:sp>
        <p:nvSpPr>
          <p:cNvPr id="4" name="CustomShape 5"/>
          <p:cNvSpPr/>
          <p:nvPr/>
        </p:nvSpPr>
        <p:spPr>
          <a:xfrm>
            <a:off x="2676600" y="4587840"/>
            <a:ext cx="131760" cy="142920"/>
          </a:xfrm>
          <a:prstGeom prst="rect">
            <a:avLst/>
          </a:prstGeom>
          <a:solidFill>
            <a:srgbClr val="c0504d"/>
          </a:solidFill>
          <a:ln>
            <a:noFill/>
          </a:ln>
        </p:spPr>
        <p:style>
          <a:lnRef idx="0"/>
          <a:fillRef idx="0"/>
          <a:effectRef idx="0"/>
          <a:fontRef idx="minor"/>
        </p:style>
      </p:sp>
      <p:sp>
        <p:nvSpPr>
          <p:cNvPr id="5" name="CustomShape 6"/>
          <p:cNvSpPr/>
          <p:nvPr/>
        </p:nvSpPr>
        <p:spPr>
          <a:xfrm>
            <a:off x="2824200" y="4587840"/>
            <a:ext cx="131760" cy="142920"/>
          </a:xfrm>
          <a:prstGeom prst="rect">
            <a:avLst/>
          </a:prstGeom>
          <a:solidFill>
            <a:srgbClr val="4bacc6"/>
          </a:solidFill>
          <a:ln>
            <a:noFill/>
          </a:ln>
        </p:spPr>
        <p:style>
          <a:lnRef idx="0"/>
          <a:fillRef idx="0"/>
          <a:effectRef idx="0"/>
          <a:fontRef idx="minor"/>
        </p:style>
      </p:sp>
      <p:sp>
        <p:nvSpPr>
          <p:cNvPr id="6" name="CustomShape 7"/>
          <p:cNvSpPr/>
          <p:nvPr/>
        </p:nvSpPr>
        <p:spPr>
          <a:xfrm>
            <a:off x="2975040" y="4587840"/>
            <a:ext cx="131760" cy="142920"/>
          </a:xfrm>
          <a:prstGeom prst="rect">
            <a:avLst/>
          </a:prstGeom>
          <a:solidFill>
            <a:srgbClr val="000000"/>
          </a:solidFill>
          <a:ln>
            <a:noFill/>
          </a:ln>
        </p:spPr>
        <p:style>
          <a:lnRef idx="0"/>
          <a:fillRef idx="0"/>
          <a:effectRef idx="0"/>
          <a:fontRef idx="minor"/>
        </p:style>
      </p:sp>
      <p:sp>
        <p:nvSpPr>
          <p:cNvPr id="7" name="CustomShape 8"/>
          <p:cNvSpPr/>
          <p:nvPr/>
        </p:nvSpPr>
        <p:spPr>
          <a:xfrm>
            <a:off x="3125880" y="4587840"/>
            <a:ext cx="131760" cy="142920"/>
          </a:xfrm>
          <a:prstGeom prst="rect">
            <a:avLst/>
          </a:prstGeom>
          <a:solidFill>
            <a:srgbClr val="fff200"/>
          </a:solidFill>
          <a:ln>
            <a:noFill/>
          </a:ln>
        </p:spPr>
        <p:style>
          <a:lnRef idx="0"/>
          <a:fillRef idx="0"/>
          <a:effectRef idx="0"/>
          <a:fontRef idx="minor"/>
        </p:style>
      </p:sp>
      <p:sp>
        <p:nvSpPr>
          <p:cNvPr id="8" name="CustomShape 9"/>
          <p:cNvSpPr/>
          <p:nvPr/>
        </p:nvSpPr>
        <p:spPr>
          <a:xfrm>
            <a:off x="3274920" y="4587840"/>
            <a:ext cx="131760" cy="142920"/>
          </a:xfrm>
          <a:prstGeom prst="rect">
            <a:avLst/>
          </a:prstGeom>
          <a:solidFill>
            <a:srgbClr val="39b54a"/>
          </a:solidFill>
          <a:ln>
            <a:noFill/>
          </a:ln>
        </p:spPr>
        <p:style>
          <a:lnRef idx="0"/>
          <a:fillRef idx="0"/>
          <a:effectRef idx="0"/>
          <a:fontRef idx="minor"/>
        </p:style>
      </p:sp>
      <p:sp>
        <p:nvSpPr>
          <p:cNvPr id="9" name="CustomShape 10"/>
          <p:cNvSpPr/>
          <p:nvPr/>
        </p:nvSpPr>
        <p:spPr>
          <a:xfrm>
            <a:off x="3425760" y="4587840"/>
            <a:ext cx="131760" cy="142920"/>
          </a:xfrm>
          <a:prstGeom prst="rect">
            <a:avLst/>
          </a:prstGeom>
          <a:solidFill>
            <a:srgbClr val="8064a2"/>
          </a:solidFill>
          <a:ln>
            <a:noFill/>
          </a:ln>
        </p:spPr>
        <p:style>
          <a:lnRef idx="0"/>
          <a:fillRef idx="0"/>
          <a:effectRef idx="0"/>
          <a:fontRef idx="minor"/>
        </p:style>
      </p:sp>
      <p:sp>
        <p:nvSpPr>
          <p:cNvPr id="10" name="CustomShape 11"/>
          <p:cNvSpPr/>
          <p:nvPr/>
        </p:nvSpPr>
        <p:spPr>
          <a:xfrm>
            <a:off x="3573360" y="4587840"/>
            <a:ext cx="131760" cy="142920"/>
          </a:xfrm>
          <a:prstGeom prst="rect">
            <a:avLst/>
          </a:prstGeom>
          <a:solidFill>
            <a:srgbClr val="808080"/>
          </a:solidFill>
          <a:ln>
            <a:noFill/>
          </a:ln>
        </p:spPr>
        <p:style>
          <a:lnRef idx="0"/>
          <a:fillRef idx="0"/>
          <a:effectRef idx="0"/>
          <a:fontRef idx="minor"/>
        </p:style>
      </p:sp>
      <p:sp>
        <p:nvSpPr>
          <p:cNvPr id="11" name="CustomShape 12"/>
          <p:cNvSpPr/>
          <p:nvPr/>
        </p:nvSpPr>
        <p:spPr>
          <a:xfrm>
            <a:off x="3722760" y="4587840"/>
            <a:ext cx="131760" cy="142920"/>
          </a:xfrm>
          <a:prstGeom prst="rect">
            <a:avLst/>
          </a:prstGeom>
          <a:solidFill>
            <a:srgbClr val="4f81bd"/>
          </a:solidFill>
          <a:ln>
            <a:noFill/>
          </a:ln>
        </p:spPr>
        <p:style>
          <a:lnRef idx="0"/>
          <a:fillRef idx="0"/>
          <a:effectRef idx="0"/>
          <a:fontRef idx="minor"/>
        </p:style>
      </p:sp>
      <p:sp>
        <p:nvSpPr>
          <p:cNvPr id="12" name="CustomShape 13"/>
          <p:cNvSpPr/>
          <p:nvPr/>
        </p:nvSpPr>
        <p:spPr>
          <a:xfrm>
            <a:off x="3873600" y="4587840"/>
            <a:ext cx="131760" cy="142920"/>
          </a:xfrm>
          <a:prstGeom prst="rect">
            <a:avLst/>
          </a:prstGeom>
          <a:solidFill>
            <a:srgbClr val="9bbb59"/>
          </a:solidFill>
          <a:ln>
            <a:noFill/>
          </a:ln>
        </p:spPr>
        <p:style>
          <a:lnRef idx="0"/>
          <a:fillRef idx="0"/>
          <a:effectRef idx="0"/>
          <a:fontRef idx="minor"/>
        </p:style>
      </p:sp>
      <p:sp>
        <p:nvSpPr>
          <p:cNvPr id="13" name="CustomShape 14"/>
          <p:cNvSpPr/>
          <p:nvPr/>
        </p:nvSpPr>
        <p:spPr>
          <a:xfrm>
            <a:off x="4021200" y="4587840"/>
            <a:ext cx="131760" cy="142920"/>
          </a:xfrm>
          <a:prstGeom prst="rect">
            <a:avLst/>
          </a:prstGeom>
          <a:solidFill>
            <a:srgbClr val="000000"/>
          </a:solidFill>
          <a:ln>
            <a:noFill/>
          </a:ln>
        </p:spPr>
        <p:style>
          <a:lnRef idx="0"/>
          <a:fillRef idx="0"/>
          <a:effectRef idx="0"/>
          <a:fontRef idx="minor"/>
        </p:style>
      </p:sp>
      <p:sp>
        <p:nvSpPr>
          <p:cNvPr id="14" name="CustomShape 15"/>
          <p:cNvSpPr/>
          <p:nvPr/>
        </p:nvSpPr>
        <p:spPr>
          <a:xfrm>
            <a:off x="4170240" y="4587840"/>
            <a:ext cx="131760" cy="142920"/>
          </a:xfrm>
          <a:prstGeom prst="rect">
            <a:avLst/>
          </a:prstGeom>
          <a:solidFill>
            <a:srgbClr val="fff200"/>
          </a:solidFill>
          <a:ln>
            <a:noFill/>
          </a:ln>
        </p:spPr>
        <p:style>
          <a:lnRef idx="0"/>
          <a:fillRef idx="0"/>
          <a:effectRef idx="0"/>
          <a:fontRef idx="minor"/>
        </p:style>
      </p:sp>
      <p:sp>
        <p:nvSpPr>
          <p:cNvPr id="15" name="CustomShape 16"/>
          <p:cNvSpPr/>
          <p:nvPr/>
        </p:nvSpPr>
        <p:spPr>
          <a:xfrm>
            <a:off x="4321080" y="4587840"/>
            <a:ext cx="131760" cy="142920"/>
          </a:xfrm>
          <a:prstGeom prst="rect">
            <a:avLst/>
          </a:prstGeom>
          <a:solidFill>
            <a:srgbClr val="f79646"/>
          </a:solidFill>
          <a:ln>
            <a:noFill/>
          </a:ln>
        </p:spPr>
        <p:style>
          <a:lnRef idx="0"/>
          <a:fillRef idx="0"/>
          <a:effectRef idx="0"/>
          <a:fontRef idx="minor"/>
        </p:style>
      </p:sp>
      <p:sp>
        <p:nvSpPr>
          <p:cNvPr id="16" name="CustomShape 17"/>
          <p:cNvSpPr/>
          <p:nvPr/>
        </p:nvSpPr>
        <p:spPr>
          <a:xfrm>
            <a:off x="4470480" y="4587840"/>
            <a:ext cx="131760" cy="142920"/>
          </a:xfrm>
          <a:prstGeom prst="rect">
            <a:avLst/>
          </a:prstGeom>
          <a:solidFill>
            <a:srgbClr val="c0504d"/>
          </a:solidFill>
          <a:ln>
            <a:noFill/>
          </a:ln>
        </p:spPr>
        <p:style>
          <a:lnRef idx="0"/>
          <a:fillRef idx="0"/>
          <a:effectRef idx="0"/>
          <a:fontRef idx="minor"/>
        </p:style>
      </p:sp>
      <p:sp>
        <p:nvSpPr>
          <p:cNvPr id="17" name="CustomShape 18"/>
          <p:cNvSpPr/>
          <p:nvPr/>
        </p:nvSpPr>
        <p:spPr>
          <a:xfrm>
            <a:off x="4618080" y="4587840"/>
            <a:ext cx="131760" cy="142920"/>
          </a:xfrm>
          <a:prstGeom prst="rect">
            <a:avLst/>
          </a:prstGeom>
          <a:solidFill>
            <a:srgbClr val="808080"/>
          </a:solidFill>
          <a:ln>
            <a:noFill/>
          </a:ln>
        </p:spPr>
        <p:style>
          <a:lnRef idx="0"/>
          <a:fillRef idx="0"/>
          <a:effectRef idx="0"/>
          <a:fontRef idx="minor"/>
        </p:style>
      </p:sp>
      <p:sp>
        <p:nvSpPr>
          <p:cNvPr id="18" name="CustomShape 19"/>
          <p:cNvSpPr/>
          <p:nvPr/>
        </p:nvSpPr>
        <p:spPr>
          <a:xfrm>
            <a:off x="4768920" y="4587840"/>
            <a:ext cx="131760" cy="142920"/>
          </a:xfrm>
          <a:prstGeom prst="rect">
            <a:avLst/>
          </a:prstGeom>
          <a:solidFill>
            <a:srgbClr val="8064a2"/>
          </a:solidFill>
          <a:ln>
            <a:noFill/>
          </a:ln>
        </p:spPr>
        <p:style>
          <a:lnRef idx="0"/>
          <a:fillRef idx="0"/>
          <a:effectRef idx="0"/>
          <a:fontRef idx="minor"/>
        </p:style>
      </p:sp>
      <p:sp>
        <p:nvSpPr>
          <p:cNvPr id="19" name="CustomShape 20"/>
          <p:cNvSpPr/>
          <p:nvPr/>
        </p:nvSpPr>
        <p:spPr>
          <a:xfrm>
            <a:off x="4919760" y="4587840"/>
            <a:ext cx="131760" cy="142920"/>
          </a:xfrm>
          <a:prstGeom prst="rect">
            <a:avLst/>
          </a:prstGeom>
          <a:solidFill>
            <a:srgbClr val="9bbb59"/>
          </a:solidFill>
          <a:ln>
            <a:noFill/>
          </a:ln>
        </p:spPr>
        <p:style>
          <a:lnRef idx="0"/>
          <a:fillRef idx="0"/>
          <a:effectRef idx="0"/>
          <a:fontRef idx="minor"/>
        </p:style>
      </p:sp>
      <p:sp>
        <p:nvSpPr>
          <p:cNvPr id="20" name="CustomShape 21"/>
          <p:cNvSpPr/>
          <p:nvPr/>
        </p:nvSpPr>
        <p:spPr>
          <a:xfrm>
            <a:off x="5067360" y="4587840"/>
            <a:ext cx="131760" cy="142920"/>
          </a:xfrm>
          <a:prstGeom prst="rect">
            <a:avLst/>
          </a:prstGeom>
          <a:solidFill>
            <a:srgbClr val="39b54a"/>
          </a:solidFill>
          <a:ln>
            <a:noFill/>
          </a:ln>
        </p:spPr>
        <p:style>
          <a:lnRef idx="0"/>
          <a:fillRef idx="0"/>
          <a:effectRef idx="0"/>
          <a:fontRef idx="minor"/>
        </p:style>
      </p:sp>
      <p:sp>
        <p:nvSpPr>
          <p:cNvPr id="21" name="CustomShape 22"/>
          <p:cNvSpPr/>
          <p:nvPr/>
        </p:nvSpPr>
        <p:spPr>
          <a:xfrm>
            <a:off x="5218200" y="4587840"/>
            <a:ext cx="131760" cy="142920"/>
          </a:xfrm>
          <a:prstGeom prst="rect">
            <a:avLst/>
          </a:prstGeom>
          <a:solidFill>
            <a:srgbClr val="000000"/>
          </a:solidFill>
          <a:ln>
            <a:noFill/>
          </a:ln>
        </p:spPr>
        <p:style>
          <a:lnRef idx="0"/>
          <a:fillRef idx="0"/>
          <a:effectRef idx="0"/>
          <a:fontRef idx="minor"/>
        </p:style>
      </p:sp>
      <p:sp>
        <p:nvSpPr>
          <p:cNvPr id="22" name="CustomShape 23"/>
          <p:cNvSpPr/>
          <p:nvPr/>
        </p:nvSpPr>
        <p:spPr>
          <a:xfrm>
            <a:off x="5367240" y="4587840"/>
            <a:ext cx="131760" cy="142920"/>
          </a:xfrm>
          <a:prstGeom prst="rect">
            <a:avLst/>
          </a:prstGeom>
          <a:solidFill>
            <a:srgbClr val="4f81bd"/>
          </a:solidFill>
          <a:ln>
            <a:noFill/>
          </a:ln>
        </p:spPr>
        <p:style>
          <a:lnRef idx="0"/>
          <a:fillRef idx="0"/>
          <a:effectRef idx="0"/>
          <a:fontRef idx="minor"/>
        </p:style>
      </p:sp>
      <p:sp>
        <p:nvSpPr>
          <p:cNvPr id="23" name="CustomShape 24"/>
          <p:cNvSpPr/>
          <p:nvPr/>
        </p:nvSpPr>
        <p:spPr>
          <a:xfrm>
            <a:off x="5516640" y="4587840"/>
            <a:ext cx="131760" cy="142920"/>
          </a:xfrm>
          <a:prstGeom prst="rect">
            <a:avLst/>
          </a:prstGeom>
          <a:solidFill>
            <a:srgbClr val="c0504d"/>
          </a:solidFill>
          <a:ln>
            <a:noFill/>
          </a:ln>
        </p:spPr>
        <p:style>
          <a:lnRef idx="0"/>
          <a:fillRef idx="0"/>
          <a:effectRef idx="0"/>
          <a:fontRef idx="minor"/>
        </p:style>
      </p:sp>
      <p:sp>
        <p:nvSpPr>
          <p:cNvPr id="24" name="CustomShape 25"/>
          <p:cNvSpPr/>
          <p:nvPr/>
        </p:nvSpPr>
        <p:spPr>
          <a:xfrm>
            <a:off x="5667480" y="4587840"/>
            <a:ext cx="131760" cy="142920"/>
          </a:xfrm>
          <a:prstGeom prst="rect">
            <a:avLst/>
          </a:prstGeom>
          <a:solidFill>
            <a:srgbClr val="ffff00"/>
          </a:solidFill>
          <a:ln>
            <a:noFill/>
          </a:ln>
        </p:spPr>
        <p:style>
          <a:lnRef idx="0"/>
          <a:fillRef idx="0"/>
          <a:effectRef idx="0"/>
          <a:fontRef idx="minor"/>
        </p:style>
      </p:sp>
      <p:sp>
        <p:nvSpPr>
          <p:cNvPr id="25" name="CustomShape 26"/>
          <p:cNvSpPr/>
          <p:nvPr/>
        </p:nvSpPr>
        <p:spPr>
          <a:xfrm>
            <a:off x="5815080" y="4587840"/>
            <a:ext cx="131760" cy="142920"/>
          </a:xfrm>
          <a:prstGeom prst="rect">
            <a:avLst/>
          </a:prstGeom>
          <a:solidFill>
            <a:srgbClr val="4bacc6"/>
          </a:solidFill>
          <a:ln>
            <a:noFill/>
          </a:ln>
        </p:spPr>
        <p:style>
          <a:lnRef idx="0"/>
          <a:fillRef idx="0"/>
          <a:effectRef idx="0"/>
          <a:fontRef idx="minor"/>
        </p:style>
      </p:sp>
      <p:sp>
        <p:nvSpPr>
          <p:cNvPr id="26" name="CustomShape 27"/>
          <p:cNvSpPr/>
          <p:nvPr/>
        </p:nvSpPr>
        <p:spPr>
          <a:xfrm>
            <a:off x="5965920" y="4587840"/>
            <a:ext cx="131760" cy="142920"/>
          </a:xfrm>
          <a:prstGeom prst="rect">
            <a:avLst/>
          </a:prstGeom>
          <a:solidFill>
            <a:srgbClr val="808080"/>
          </a:solidFill>
          <a:ln>
            <a:noFill/>
          </a:ln>
        </p:spPr>
        <p:style>
          <a:lnRef idx="0"/>
          <a:fillRef idx="0"/>
          <a:effectRef idx="0"/>
          <a:fontRef idx="minor"/>
        </p:style>
      </p:sp>
      <p:sp>
        <p:nvSpPr>
          <p:cNvPr id="27" name="CustomShape 28"/>
          <p:cNvSpPr/>
          <p:nvPr/>
        </p:nvSpPr>
        <p:spPr>
          <a:xfrm>
            <a:off x="6114960" y="4587840"/>
            <a:ext cx="131760" cy="142920"/>
          </a:xfrm>
          <a:prstGeom prst="rect">
            <a:avLst/>
          </a:prstGeom>
          <a:solidFill>
            <a:srgbClr val="39b54a"/>
          </a:solidFill>
          <a:ln>
            <a:noFill/>
          </a:ln>
        </p:spPr>
        <p:style>
          <a:lnRef idx="0"/>
          <a:fillRef idx="0"/>
          <a:effectRef idx="0"/>
          <a:fontRef idx="minor"/>
        </p:style>
      </p:sp>
      <p:sp>
        <p:nvSpPr>
          <p:cNvPr id="28" name="CustomShape 29"/>
          <p:cNvSpPr/>
          <p:nvPr/>
        </p:nvSpPr>
        <p:spPr>
          <a:xfrm>
            <a:off x="6265800" y="4587840"/>
            <a:ext cx="131760" cy="142920"/>
          </a:xfrm>
          <a:prstGeom prst="rect">
            <a:avLst/>
          </a:prstGeom>
          <a:solidFill>
            <a:srgbClr val="c0504d"/>
          </a:solidFill>
          <a:ln>
            <a:noFill/>
          </a:ln>
        </p:spPr>
        <p:style>
          <a:lnRef idx="0"/>
          <a:fillRef idx="0"/>
          <a:effectRef idx="0"/>
          <a:fontRef idx="minor"/>
        </p:style>
      </p:sp>
      <p:sp>
        <p:nvSpPr>
          <p:cNvPr id="29" name="CustomShape 30"/>
          <p:cNvSpPr/>
          <p:nvPr/>
        </p:nvSpPr>
        <p:spPr>
          <a:xfrm>
            <a:off x="6413400" y="4587840"/>
            <a:ext cx="131760" cy="142920"/>
          </a:xfrm>
          <a:prstGeom prst="rect">
            <a:avLst/>
          </a:prstGeom>
          <a:solidFill>
            <a:srgbClr val="f79646"/>
          </a:solidFill>
          <a:ln>
            <a:noFill/>
          </a:ln>
        </p:spPr>
        <p:style>
          <a:lnRef idx="0"/>
          <a:fillRef idx="0"/>
          <a:effectRef idx="0"/>
          <a:fontRef idx="minor"/>
        </p:style>
      </p:sp>
      <p:sp>
        <p:nvSpPr>
          <p:cNvPr id="30" name="CustomShape 31"/>
          <p:cNvSpPr/>
          <p:nvPr/>
        </p:nvSpPr>
        <p:spPr>
          <a:xfrm>
            <a:off x="6562800" y="4587840"/>
            <a:ext cx="131760" cy="142920"/>
          </a:xfrm>
          <a:prstGeom prst="rect">
            <a:avLst/>
          </a:prstGeom>
          <a:solidFill>
            <a:srgbClr val="9bbb59"/>
          </a:solidFill>
          <a:ln>
            <a:noFill/>
          </a:ln>
        </p:spPr>
        <p:style>
          <a:lnRef idx="0"/>
          <a:fillRef idx="0"/>
          <a:effectRef idx="0"/>
          <a:fontRef idx="minor"/>
        </p:style>
      </p:sp>
      <p:sp>
        <p:nvSpPr>
          <p:cNvPr id="31" name="CustomShape 32"/>
          <p:cNvSpPr/>
          <p:nvPr/>
        </p:nvSpPr>
        <p:spPr>
          <a:xfrm>
            <a:off x="6713640" y="4587840"/>
            <a:ext cx="131760" cy="142920"/>
          </a:xfrm>
          <a:prstGeom prst="rect">
            <a:avLst/>
          </a:prstGeom>
          <a:solidFill>
            <a:srgbClr val="000000"/>
          </a:solidFill>
          <a:ln>
            <a:noFill/>
          </a:ln>
        </p:spPr>
        <p:style>
          <a:lnRef idx="0"/>
          <a:fillRef idx="0"/>
          <a:effectRef idx="0"/>
          <a:fontRef idx="minor"/>
        </p:style>
      </p:sp>
      <p:sp>
        <p:nvSpPr>
          <p:cNvPr id="32" name="CustomShape 33"/>
          <p:cNvSpPr/>
          <p:nvPr/>
        </p:nvSpPr>
        <p:spPr>
          <a:xfrm>
            <a:off x="6862680" y="4587840"/>
            <a:ext cx="131760" cy="142920"/>
          </a:xfrm>
          <a:prstGeom prst="rect">
            <a:avLst/>
          </a:prstGeom>
          <a:solidFill>
            <a:srgbClr val="8064a2"/>
          </a:solidFill>
          <a:ln>
            <a:noFill/>
          </a:ln>
        </p:spPr>
        <p:style>
          <a:lnRef idx="0"/>
          <a:fillRef idx="0"/>
          <a:effectRef idx="0"/>
          <a:fontRef idx="minor"/>
        </p:style>
      </p:sp>
      <p:sp>
        <p:nvSpPr>
          <p:cNvPr id="33" name="CustomShape 34"/>
          <p:cNvSpPr/>
          <p:nvPr/>
        </p:nvSpPr>
        <p:spPr>
          <a:xfrm>
            <a:off x="7013520" y="4587840"/>
            <a:ext cx="131760" cy="142920"/>
          </a:xfrm>
          <a:prstGeom prst="rect">
            <a:avLst/>
          </a:prstGeom>
          <a:solidFill>
            <a:srgbClr val="fff200"/>
          </a:solidFill>
          <a:ln>
            <a:noFill/>
          </a:ln>
        </p:spPr>
        <p:style>
          <a:lnRef idx="0"/>
          <a:fillRef idx="0"/>
          <a:effectRef idx="0"/>
          <a:fontRef idx="minor"/>
        </p:style>
      </p:sp>
      <p:pic>
        <p:nvPicPr>
          <p:cNvPr id="34" name="" descr=""/>
          <p:cNvPicPr/>
          <p:nvPr/>
        </p:nvPicPr>
        <p:blipFill>
          <a:blip r:embed="rId2"/>
          <a:stretch/>
        </p:blipFill>
        <p:spPr>
          <a:xfrm>
            <a:off x="2195640" y="195120"/>
            <a:ext cx="4898880" cy="1976760"/>
          </a:xfrm>
          <a:prstGeom prst="rect">
            <a:avLst/>
          </a:prstGeom>
          <a:ln>
            <a:noFill/>
          </a:ln>
        </p:spPr>
      </p:pic>
      <p:sp>
        <p:nvSpPr>
          <p:cNvPr id="35" name="PlaceHolder 35"/>
          <p:cNvSpPr>
            <a:spLocks noGrp="1"/>
          </p:cNvSpPr>
          <p:nvPr>
            <p:ph type="title"/>
          </p:nvPr>
        </p:nvSpPr>
        <p:spPr>
          <a:xfrm>
            <a:off x="456840" y="204480"/>
            <a:ext cx="8226360" cy="85572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36" name="PlaceHolder 36"/>
          <p:cNvSpPr>
            <a:spLocks noGrp="1"/>
          </p:cNvSpPr>
          <p:nvPr>
            <p:ph type="body"/>
          </p:nvPr>
        </p:nvSpPr>
        <p:spPr>
          <a:xfrm>
            <a:off x="456840" y="1203120"/>
            <a:ext cx="8226360" cy="2979720"/>
          </a:xfrm>
          <a:prstGeom prst="rect">
            <a:avLst/>
          </a:prstGeom>
        </p:spPr>
        <p:txBody>
          <a:bodyPr lIns="0" rIns="0" tIns="0" bIns="0"/>
          <a:p>
            <a:pPr marL="342720" indent="-342720"/>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742680" indent="-285480">
              <a:buClr>
                <a:srgbClr val="000000"/>
              </a:buClr>
              <a:buFont typeface="Times New Roman"/>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143000" indent="-228600">
              <a:buClr>
                <a:srgbClr val="000000"/>
              </a:buClr>
              <a:buFont typeface="Times New Roman"/>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600200" indent="-228600">
              <a:buClr>
                <a:srgbClr val="000000"/>
              </a:buClr>
              <a:buFont typeface="Times New Roman"/>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057400" indent="-228600">
              <a:buClr>
                <a:srgbClr val="000000"/>
              </a:buClr>
              <a:buFont typeface="Times New Roman"/>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057400" indent="-228600">
              <a:buClr>
                <a:srgbClr val="000000"/>
              </a:buClr>
              <a:buFont typeface="Times New Roman"/>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2057400" indent="-228600">
              <a:buClr>
                <a:srgbClr val="000000"/>
              </a:buClr>
              <a:buFont typeface="Times New Roman"/>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1" name="CustomShape 1"/>
          <p:cNvSpPr/>
          <p:nvPr/>
        </p:nvSpPr>
        <p:spPr>
          <a:xfrm>
            <a:off x="-3240" y="4875120"/>
            <a:ext cx="9142560" cy="287280"/>
          </a:xfrm>
          <a:prstGeom prst="rect">
            <a:avLst/>
          </a:prstGeom>
          <a:solidFill>
            <a:srgbClr val="21201f"/>
          </a:solidFill>
          <a:ln w="9360">
            <a:solidFill>
              <a:srgbClr val="000000"/>
            </a:solidFill>
            <a:round/>
          </a:ln>
        </p:spPr>
        <p:style>
          <a:lnRef idx="0"/>
          <a:fillRef idx="0"/>
          <a:effectRef idx="0"/>
          <a:fontRef idx="minor"/>
        </p:style>
      </p:sp>
      <p:pic>
        <p:nvPicPr>
          <p:cNvPr id="72" name="" descr=""/>
          <p:cNvPicPr/>
          <p:nvPr/>
        </p:nvPicPr>
        <p:blipFill>
          <a:blip r:embed="rId2"/>
          <a:stretch/>
        </p:blipFill>
        <p:spPr>
          <a:xfrm>
            <a:off x="6796080" y="189000"/>
            <a:ext cx="2265480" cy="1446120"/>
          </a:xfrm>
          <a:prstGeom prst="rect">
            <a:avLst/>
          </a:prstGeom>
          <a:ln>
            <a:noFill/>
          </a:ln>
        </p:spPr>
      </p:pic>
      <p:sp>
        <p:nvSpPr>
          <p:cNvPr id="73" name="CustomShape 2"/>
          <p:cNvSpPr/>
          <p:nvPr/>
        </p:nvSpPr>
        <p:spPr>
          <a:xfrm>
            <a:off x="717480" y="4083120"/>
            <a:ext cx="131760" cy="142920"/>
          </a:xfrm>
          <a:prstGeom prst="rect">
            <a:avLst/>
          </a:prstGeom>
          <a:solidFill>
            <a:srgbClr val="000000"/>
          </a:solidFill>
          <a:ln>
            <a:noFill/>
          </a:ln>
        </p:spPr>
        <p:style>
          <a:lnRef idx="0"/>
          <a:fillRef idx="0"/>
          <a:effectRef idx="0"/>
          <a:fontRef idx="minor"/>
        </p:style>
      </p:sp>
      <p:sp>
        <p:nvSpPr>
          <p:cNvPr id="74" name="CustomShape 3"/>
          <p:cNvSpPr/>
          <p:nvPr/>
        </p:nvSpPr>
        <p:spPr>
          <a:xfrm>
            <a:off x="865080" y="4083120"/>
            <a:ext cx="131760" cy="142920"/>
          </a:xfrm>
          <a:prstGeom prst="rect">
            <a:avLst/>
          </a:prstGeom>
          <a:solidFill>
            <a:srgbClr val="808080"/>
          </a:solidFill>
          <a:ln>
            <a:noFill/>
          </a:ln>
        </p:spPr>
        <p:style>
          <a:lnRef idx="0"/>
          <a:fillRef idx="0"/>
          <a:effectRef idx="0"/>
          <a:fontRef idx="minor"/>
        </p:style>
      </p:sp>
      <p:sp>
        <p:nvSpPr>
          <p:cNvPr id="75" name="CustomShape 4"/>
          <p:cNvSpPr/>
          <p:nvPr/>
        </p:nvSpPr>
        <p:spPr>
          <a:xfrm>
            <a:off x="1015920" y="4083120"/>
            <a:ext cx="131760" cy="142920"/>
          </a:xfrm>
          <a:prstGeom prst="rect">
            <a:avLst/>
          </a:prstGeom>
          <a:solidFill>
            <a:srgbClr val="f79646"/>
          </a:solidFill>
          <a:ln>
            <a:noFill/>
          </a:ln>
        </p:spPr>
        <p:style>
          <a:lnRef idx="0"/>
          <a:fillRef idx="0"/>
          <a:effectRef idx="0"/>
          <a:fontRef idx="minor"/>
        </p:style>
      </p:sp>
      <p:sp>
        <p:nvSpPr>
          <p:cNvPr id="76" name="CustomShape 5"/>
          <p:cNvSpPr/>
          <p:nvPr/>
        </p:nvSpPr>
        <p:spPr>
          <a:xfrm>
            <a:off x="1165320" y="4083120"/>
            <a:ext cx="131760" cy="142920"/>
          </a:xfrm>
          <a:prstGeom prst="rect">
            <a:avLst/>
          </a:prstGeom>
          <a:solidFill>
            <a:srgbClr val="c0504d"/>
          </a:solidFill>
          <a:ln>
            <a:noFill/>
          </a:ln>
        </p:spPr>
        <p:style>
          <a:lnRef idx="0"/>
          <a:fillRef idx="0"/>
          <a:effectRef idx="0"/>
          <a:fontRef idx="minor"/>
        </p:style>
      </p:sp>
      <p:sp>
        <p:nvSpPr>
          <p:cNvPr id="77" name="CustomShape 6"/>
          <p:cNvSpPr/>
          <p:nvPr/>
        </p:nvSpPr>
        <p:spPr>
          <a:xfrm>
            <a:off x="1314360" y="4083120"/>
            <a:ext cx="131760" cy="142920"/>
          </a:xfrm>
          <a:prstGeom prst="rect">
            <a:avLst/>
          </a:prstGeom>
          <a:solidFill>
            <a:srgbClr val="4bacc6"/>
          </a:solidFill>
          <a:ln>
            <a:noFill/>
          </a:ln>
        </p:spPr>
        <p:style>
          <a:lnRef idx="0"/>
          <a:fillRef idx="0"/>
          <a:effectRef idx="0"/>
          <a:fontRef idx="minor"/>
        </p:style>
      </p:sp>
      <p:sp>
        <p:nvSpPr>
          <p:cNvPr id="78" name="CustomShape 7"/>
          <p:cNvSpPr/>
          <p:nvPr/>
        </p:nvSpPr>
        <p:spPr>
          <a:xfrm>
            <a:off x="1465200" y="4083120"/>
            <a:ext cx="131760" cy="142920"/>
          </a:xfrm>
          <a:prstGeom prst="rect">
            <a:avLst/>
          </a:prstGeom>
          <a:solidFill>
            <a:srgbClr val="000000"/>
          </a:solidFill>
          <a:ln>
            <a:noFill/>
          </a:ln>
        </p:spPr>
        <p:style>
          <a:lnRef idx="0"/>
          <a:fillRef idx="0"/>
          <a:effectRef idx="0"/>
          <a:fontRef idx="minor"/>
        </p:style>
      </p:sp>
      <p:sp>
        <p:nvSpPr>
          <p:cNvPr id="79" name="CustomShape 8"/>
          <p:cNvSpPr/>
          <p:nvPr/>
        </p:nvSpPr>
        <p:spPr>
          <a:xfrm>
            <a:off x="1614600" y="4083120"/>
            <a:ext cx="131760" cy="142920"/>
          </a:xfrm>
          <a:prstGeom prst="rect">
            <a:avLst/>
          </a:prstGeom>
          <a:solidFill>
            <a:srgbClr val="fff200"/>
          </a:solidFill>
          <a:ln>
            <a:noFill/>
          </a:ln>
        </p:spPr>
        <p:style>
          <a:lnRef idx="0"/>
          <a:fillRef idx="0"/>
          <a:effectRef idx="0"/>
          <a:fontRef idx="minor"/>
        </p:style>
      </p:sp>
      <p:sp>
        <p:nvSpPr>
          <p:cNvPr id="80" name="CustomShape 9"/>
          <p:cNvSpPr/>
          <p:nvPr/>
        </p:nvSpPr>
        <p:spPr>
          <a:xfrm>
            <a:off x="1763640" y="4083120"/>
            <a:ext cx="131760" cy="142920"/>
          </a:xfrm>
          <a:prstGeom prst="rect">
            <a:avLst/>
          </a:prstGeom>
          <a:solidFill>
            <a:srgbClr val="39b54a"/>
          </a:solidFill>
          <a:ln>
            <a:noFill/>
          </a:ln>
        </p:spPr>
        <p:style>
          <a:lnRef idx="0"/>
          <a:fillRef idx="0"/>
          <a:effectRef idx="0"/>
          <a:fontRef idx="minor"/>
        </p:style>
      </p:sp>
      <p:sp>
        <p:nvSpPr>
          <p:cNvPr id="81" name="CustomShape 10"/>
          <p:cNvSpPr/>
          <p:nvPr/>
        </p:nvSpPr>
        <p:spPr>
          <a:xfrm>
            <a:off x="1914480" y="4083120"/>
            <a:ext cx="131760" cy="142920"/>
          </a:xfrm>
          <a:prstGeom prst="rect">
            <a:avLst/>
          </a:prstGeom>
          <a:solidFill>
            <a:srgbClr val="8064a2"/>
          </a:solidFill>
          <a:ln>
            <a:noFill/>
          </a:ln>
        </p:spPr>
        <p:style>
          <a:lnRef idx="0"/>
          <a:fillRef idx="0"/>
          <a:effectRef idx="0"/>
          <a:fontRef idx="minor"/>
        </p:style>
      </p:sp>
      <p:sp>
        <p:nvSpPr>
          <p:cNvPr id="82" name="CustomShape 11"/>
          <p:cNvSpPr/>
          <p:nvPr/>
        </p:nvSpPr>
        <p:spPr>
          <a:xfrm>
            <a:off x="2063880" y="4083120"/>
            <a:ext cx="131760" cy="142920"/>
          </a:xfrm>
          <a:prstGeom prst="rect">
            <a:avLst/>
          </a:prstGeom>
          <a:solidFill>
            <a:srgbClr val="808080"/>
          </a:solidFill>
          <a:ln>
            <a:noFill/>
          </a:ln>
        </p:spPr>
        <p:style>
          <a:lnRef idx="0"/>
          <a:fillRef idx="0"/>
          <a:effectRef idx="0"/>
          <a:fontRef idx="minor"/>
        </p:style>
      </p:sp>
      <p:sp>
        <p:nvSpPr>
          <p:cNvPr id="83" name="CustomShape 12"/>
          <p:cNvSpPr/>
          <p:nvPr/>
        </p:nvSpPr>
        <p:spPr>
          <a:xfrm>
            <a:off x="2212920" y="4083120"/>
            <a:ext cx="131760" cy="142920"/>
          </a:xfrm>
          <a:prstGeom prst="rect">
            <a:avLst/>
          </a:prstGeom>
          <a:solidFill>
            <a:srgbClr val="4f81bd"/>
          </a:solidFill>
          <a:ln>
            <a:noFill/>
          </a:ln>
        </p:spPr>
        <p:style>
          <a:lnRef idx="0"/>
          <a:fillRef idx="0"/>
          <a:effectRef idx="0"/>
          <a:fontRef idx="minor"/>
        </p:style>
      </p:sp>
      <p:sp>
        <p:nvSpPr>
          <p:cNvPr id="84" name="CustomShape 13"/>
          <p:cNvSpPr/>
          <p:nvPr/>
        </p:nvSpPr>
        <p:spPr>
          <a:xfrm>
            <a:off x="2362320" y="4083120"/>
            <a:ext cx="131760" cy="142920"/>
          </a:xfrm>
          <a:prstGeom prst="rect">
            <a:avLst/>
          </a:prstGeom>
          <a:solidFill>
            <a:srgbClr val="9bbb59"/>
          </a:solidFill>
          <a:ln>
            <a:noFill/>
          </a:ln>
        </p:spPr>
        <p:style>
          <a:lnRef idx="0"/>
          <a:fillRef idx="0"/>
          <a:effectRef idx="0"/>
          <a:fontRef idx="minor"/>
        </p:style>
      </p:sp>
      <p:sp>
        <p:nvSpPr>
          <p:cNvPr id="85" name="CustomShape 14"/>
          <p:cNvSpPr/>
          <p:nvPr/>
        </p:nvSpPr>
        <p:spPr>
          <a:xfrm>
            <a:off x="2511360" y="4083120"/>
            <a:ext cx="131760" cy="142920"/>
          </a:xfrm>
          <a:prstGeom prst="rect">
            <a:avLst/>
          </a:prstGeom>
          <a:solidFill>
            <a:srgbClr val="000000"/>
          </a:solidFill>
          <a:ln>
            <a:noFill/>
          </a:ln>
        </p:spPr>
        <p:style>
          <a:lnRef idx="0"/>
          <a:fillRef idx="0"/>
          <a:effectRef idx="0"/>
          <a:fontRef idx="minor"/>
        </p:style>
      </p:sp>
      <p:sp>
        <p:nvSpPr>
          <p:cNvPr id="86" name="CustomShape 15"/>
          <p:cNvSpPr/>
          <p:nvPr/>
        </p:nvSpPr>
        <p:spPr>
          <a:xfrm>
            <a:off x="2658960" y="4083120"/>
            <a:ext cx="131760" cy="142920"/>
          </a:xfrm>
          <a:prstGeom prst="rect">
            <a:avLst/>
          </a:prstGeom>
          <a:solidFill>
            <a:srgbClr val="fff200"/>
          </a:solidFill>
          <a:ln>
            <a:noFill/>
          </a:ln>
        </p:spPr>
        <p:style>
          <a:lnRef idx="0"/>
          <a:fillRef idx="0"/>
          <a:effectRef idx="0"/>
          <a:fontRef idx="minor"/>
        </p:style>
      </p:sp>
      <p:sp>
        <p:nvSpPr>
          <p:cNvPr id="87" name="CustomShape 16"/>
          <p:cNvSpPr/>
          <p:nvPr/>
        </p:nvSpPr>
        <p:spPr>
          <a:xfrm>
            <a:off x="2809800" y="4083120"/>
            <a:ext cx="131760" cy="142920"/>
          </a:xfrm>
          <a:prstGeom prst="rect">
            <a:avLst/>
          </a:prstGeom>
          <a:solidFill>
            <a:srgbClr val="f79646"/>
          </a:solidFill>
          <a:ln>
            <a:noFill/>
          </a:ln>
        </p:spPr>
        <p:style>
          <a:lnRef idx="0"/>
          <a:fillRef idx="0"/>
          <a:effectRef idx="0"/>
          <a:fontRef idx="minor"/>
        </p:style>
      </p:sp>
      <p:sp>
        <p:nvSpPr>
          <p:cNvPr id="88" name="CustomShape 17"/>
          <p:cNvSpPr/>
          <p:nvPr/>
        </p:nvSpPr>
        <p:spPr>
          <a:xfrm>
            <a:off x="2959200" y="4083120"/>
            <a:ext cx="131760" cy="142920"/>
          </a:xfrm>
          <a:prstGeom prst="rect">
            <a:avLst/>
          </a:prstGeom>
          <a:solidFill>
            <a:srgbClr val="c0504d"/>
          </a:solidFill>
          <a:ln>
            <a:noFill/>
          </a:ln>
        </p:spPr>
        <p:style>
          <a:lnRef idx="0"/>
          <a:fillRef idx="0"/>
          <a:effectRef idx="0"/>
          <a:fontRef idx="minor"/>
        </p:style>
      </p:sp>
      <p:sp>
        <p:nvSpPr>
          <p:cNvPr id="89" name="CustomShape 18"/>
          <p:cNvSpPr/>
          <p:nvPr/>
        </p:nvSpPr>
        <p:spPr>
          <a:xfrm>
            <a:off x="3108240" y="4083120"/>
            <a:ext cx="131760" cy="142920"/>
          </a:xfrm>
          <a:prstGeom prst="rect">
            <a:avLst/>
          </a:prstGeom>
          <a:solidFill>
            <a:srgbClr val="808080"/>
          </a:solidFill>
          <a:ln>
            <a:noFill/>
          </a:ln>
        </p:spPr>
        <p:style>
          <a:lnRef idx="0"/>
          <a:fillRef idx="0"/>
          <a:effectRef idx="0"/>
          <a:fontRef idx="minor"/>
        </p:style>
      </p:sp>
      <p:sp>
        <p:nvSpPr>
          <p:cNvPr id="90" name="CustomShape 19"/>
          <p:cNvSpPr/>
          <p:nvPr/>
        </p:nvSpPr>
        <p:spPr>
          <a:xfrm>
            <a:off x="3259080" y="4083120"/>
            <a:ext cx="131760" cy="142920"/>
          </a:xfrm>
          <a:prstGeom prst="rect">
            <a:avLst/>
          </a:prstGeom>
          <a:solidFill>
            <a:srgbClr val="8064a2"/>
          </a:solidFill>
          <a:ln>
            <a:noFill/>
          </a:ln>
        </p:spPr>
        <p:style>
          <a:lnRef idx="0"/>
          <a:fillRef idx="0"/>
          <a:effectRef idx="0"/>
          <a:fontRef idx="minor"/>
        </p:style>
      </p:sp>
      <p:sp>
        <p:nvSpPr>
          <p:cNvPr id="91" name="CustomShape 20"/>
          <p:cNvSpPr/>
          <p:nvPr/>
        </p:nvSpPr>
        <p:spPr>
          <a:xfrm>
            <a:off x="3408480" y="4083120"/>
            <a:ext cx="131760" cy="142920"/>
          </a:xfrm>
          <a:prstGeom prst="rect">
            <a:avLst/>
          </a:prstGeom>
          <a:solidFill>
            <a:srgbClr val="9bbb59"/>
          </a:solidFill>
          <a:ln>
            <a:noFill/>
          </a:ln>
        </p:spPr>
        <p:style>
          <a:lnRef idx="0"/>
          <a:fillRef idx="0"/>
          <a:effectRef idx="0"/>
          <a:fontRef idx="minor"/>
        </p:style>
      </p:sp>
      <p:sp>
        <p:nvSpPr>
          <p:cNvPr id="92" name="CustomShape 21"/>
          <p:cNvSpPr/>
          <p:nvPr/>
        </p:nvSpPr>
        <p:spPr>
          <a:xfrm>
            <a:off x="3557520" y="4083120"/>
            <a:ext cx="131760" cy="142920"/>
          </a:xfrm>
          <a:prstGeom prst="rect">
            <a:avLst/>
          </a:prstGeom>
          <a:solidFill>
            <a:srgbClr val="39b54a"/>
          </a:solidFill>
          <a:ln>
            <a:noFill/>
          </a:ln>
        </p:spPr>
        <p:style>
          <a:lnRef idx="0"/>
          <a:fillRef idx="0"/>
          <a:effectRef idx="0"/>
          <a:fontRef idx="minor"/>
        </p:style>
      </p:sp>
      <p:sp>
        <p:nvSpPr>
          <p:cNvPr id="93" name="CustomShape 22"/>
          <p:cNvSpPr/>
          <p:nvPr/>
        </p:nvSpPr>
        <p:spPr>
          <a:xfrm>
            <a:off x="3708360" y="4083120"/>
            <a:ext cx="131760" cy="142920"/>
          </a:xfrm>
          <a:prstGeom prst="rect">
            <a:avLst/>
          </a:prstGeom>
          <a:solidFill>
            <a:srgbClr val="000000"/>
          </a:solidFill>
          <a:ln>
            <a:noFill/>
          </a:ln>
        </p:spPr>
        <p:style>
          <a:lnRef idx="0"/>
          <a:fillRef idx="0"/>
          <a:effectRef idx="0"/>
          <a:fontRef idx="minor"/>
        </p:style>
      </p:sp>
      <p:sp>
        <p:nvSpPr>
          <p:cNvPr id="94" name="CustomShape 23"/>
          <p:cNvSpPr/>
          <p:nvPr/>
        </p:nvSpPr>
        <p:spPr>
          <a:xfrm>
            <a:off x="3855960" y="4083120"/>
            <a:ext cx="131760" cy="142920"/>
          </a:xfrm>
          <a:prstGeom prst="rect">
            <a:avLst/>
          </a:prstGeom>
          <a:solidFill>
            <a:srgbClr val="4f81bd"/>
          </a:solidFill>
          <a:ln>
            <a:noFill/>
          </a:ln>
        </p:spPr>
        <p:style>
          <a:lnRef idx="0"/>
          <a:fillRef idx="0"/>
          <a:effectRef idx="0"/>
          <a:fontRef idx="minor"/>
        </p:style>
      </p:sp>
      <p:sp>
        <p:nvSpPr>
          <p:cNvPr id="95" name="CustomShape 24"/>
          <p:cNvSpPr/>
          <p:nvPr/>
        </p:nvSpPr>
        <p:spPr>
          <a:xfrm>
            <a:off x="4005360" y="4083120"/>
            <a:ext cx="131760" cy="142920"/>
          </a:xfrm>
          <a:prstGeom prst="rect">
            <a:avLst/>
          </a:prstGeom>
          <a:solidFill>
            <a:srgbClr val="c0504d"/>
          </a:solidFill>
          <a:ln>
            <a:noFill/>
          </a:ln>
        </p:spPr>
        <p:style>
          <a:lnRef idx="0"/>
          <a:fillRef idx="0"/>
          <a:effectRef idx="0"/>
          <a:fontRef idx="minor"/>
        </p:style>
      </p:sp>
      <p:sp>
        <p:nvSpPr>
          <p:cNvPr id="96" name="CustomShape 25"/>
          <p:cNvSpPr/>
          <p:nvPr/>
        </p:nvSpPr>
        <p:spPr>
          <a:xfrm>
            <a:off x="4156200" y="4083120"/>
            <a:ext cx="131760" cy="142920"/>
          </a:xfrm>
          <a:prstGeom prst="rect">
            <a:avLst/>
          </a:prstGeom>
          <a:solidFill>
            <a:srgbClr val="ffff00"/>
          </a:solidFill>
          <a:ln>
            <a:noFill/>
          </a:ln>
        </p:spPr>
        <p:style>
          <a:lnRef idx="0"/>
          <a:fillRef idx="0"/>
          <a:effectRef idx="0"/>
          <a:fontRef idx="minor"/>
        </p:style>
      </p:sp>
      <p:sp>
        <p:nvSpPr>
          <p:cNvPr id="97" name="CustomShape 26"/>
          <p:cNvSpPr/>
          <p:nvPr/>
        </p:nvSpPr>
        <p:spPr>
          <a:xfrm>
            <a:off x="4305240" y="4083120"/>
            <a:ext cx="131760" cy="142920"/>
          </a:xfrm>
          <a:prstGeom prst="rect">
            <a:avLst/>
          </a:prstGeom>
          <a:solidFill>
            <a:srgbClr val="4bacc6"/>
          </a:solidFill>
          <a:ln>
            <a:noFill/>
          </a:ln>
        </p:spPr>
        <p:style>
          <a:lnRef idx="0"/>
          <a:fillRef idx="0"/>
          <a:effectRef idx="0"/>
          <a:fontRef idx="minor"/>
        </p:style>
      </p:sp>
      <p:sp>
        <p:nvSpPr>
          <p:cNvPr id="98" name="CustomShape 27"/>
          <p:cNvSpPr/>
          <p:nvPr/>
        </p:nvSpPr>
        <p:spPr>
          <a:xfrm>
            <a:off x="4454640" y="4083120"/>
            <a:ext cx="131760" cy="142920"/>
          </a:xfrm>
          <a:prstGeom prst="rect">
            <a:avLst/>
          </a:prstGeom>
          <a:solidFill>
            <a:srgbClr val="808080"/>
          </a:solidFill>
          <a:ln>
            <a:noFill/>
          </a:ln>
        </p:spPr>
        <p:style>
          <a:lnRef idx="0"/>
          <a:fillRef idx="0"/>
          <a:effectRef idx="0"/>
          <a:fontRef idx="minor"/>
        </p:style>
      </p:sp>
      <p:sp>
        <p:nvSpPr>
          <p:cNvPr id="99" name="CustomShape 28"/>
          <p:cNvSpPr/>
          <p:nvPr/>
        </p:nvSpPr>
        <p:spPr>
          <a:xfrm>
            <a:off x="4603680" y="4083120"/>
            <a:ext cx="131760" cy="142920"/>
          </a:xfrm>
          <a:prstGeom prst="rect">
            <a:avLst/>
          </a:prstGeom>
          <a:solidFill>
            <a:srgbClr val="39b54a"/>
          </a:solidFill>
          <a:ln>
            <a:noFill/>
          </a:ln>
        </p:spPr>
        <p:style>
          <a:lnRef idx="0"/>
          <a:fillRef idx="0"/>
          <a:effectRef idx="0"/>
          <a:fontRef idx="minor"/>
        </p:style>
      </p:sp>
      <p:sp>
        <p:nvSpPr>
          <p:cNvPr id="100" name="CustomShape 29"/>
          <p:cNvSpPr/>
          <p:nvPr/>
        </p:nvSpPr>
        <p:spPr>
          <a:xfrm>
            <a:off x="4754520" y="4083120"/>
            <a:ext cx="131760" cy="142920"/>
          </a:xfrm>
          <a:prstGeom prst="rect">
            <a:avLst/>
          </a:prstGeom>
          <a:solidFill>
            <a:srgbClr val="c0504d"/>
          </a:solidFill>
          <a:ln>
            <a:noFill/>
          </a:ln>
        </p:spPr>
        <p:style>
          <a:lnRef idx="0"/>
          <a:fillRef idx="0"/>
          <a:effectRef idx="0"/>
          <a:fontRef idx="minor"/>
        </p:style>
      </p:sp>
      <p:sp>
        <p:nvSpPr>
          <p:cNvPr id="101" name="CustomShape 30"/>
          <p:cNvSpPr/>
          <p:nvPr/>
        </p:nvSpPr>
        <p:spPr>
          <a:xfrm>
            <a:off x="4903920" y="4083120"/>
            <a:ext cx="131760" cy="142920"/>
          </a:xfrm>
          <a:prstGeom prst="rect">
            <a:avLst/>
          </a:prstGeom>
          <a:solidFill>
            <a:srgbClr val="f79646"/>
          </a:solidFill>
          <a:ln>
            <a:noFill/>
          </a:ln>
        </p:spPr>
        <p:style>
          <a:lnRef idx="0"/>
          <a:fillRef idx="0"/>
          <a:effectRef idx="0"/>
          <a:fontRef idx="minor"/>
        </p:style>
      </p:sp>
      <p:sp>
        <p:nvSpPr>
          <p:cNvPr id="102" name="CustomShape 31"/>
          <p:cNvSpPr/>
          <p:nvPr/>
        </p:nvSpPr>
        <p:spPr>
          <a:xfrm>
            <a:off x="5052960" y="4083120"/>
            <a:ext cx="131760" cy="142920"/>
          </a:xfrm>
          <a:prstGeom prst="rect">
            <a:avLst/>
          </a:prstGeom>
          <a:solidFill>
            <a:srgbClr val="9bbb59"/>
          </a:solidFill>
          <a:ln>
            <a:noFill/>
          </a:ln>
        </p:spPr>
        <p:style>
          <a:lnRef idx="0"/>
          <a:fillRef idx="0"/>
          <a:effectRef idx="0"/>
          <a:fontRef idx="minor"/>
        </p:style>
      </p:sp>
      <p:sp>
        <p:nvSpPr>
          <p:cNvPr id="103" name="CustomShape 32"/>
          <p:cNvSpPr/>
          <p:nvPr/>
        </p:nvSpPr>
        <p:spPr>
          <a:xfrm>
            <a:off x="5203800" y="4083120"/>
            <a:ext cx="131760" cy="142920"/>
          </a:xfrm>
          <a:prstGeom prst="rect">
            <a:avLst/>
          </a:prstGeom>
          <a:solidFill>
            <a:srgbClr val="000000"/>
          </a:solidFill>
          <a:ln>
            <a:noFill/>
          </a:ln>
        </p:spPr>
        <p:style>
          <a:lnRef idx="0"/>
          <a:fillRef idx="0"/>
          <a:effectRef idx="0"/>
          <a:fontRef idx="minor"/>
        </p:style>
      </p:sp>
      <p:sp>
        <p:nvSpPr>
          <p:cNvPr id="104" name="CustomShape 33"/>
          <p:cNvSpPr/>
          <p:nvPr/>
        </p:nvSpPr>
        <p:spPr>
          <a:xfrm>
            <a:off x="5351400" y="4083120"/>
            <a:ext cx="131760" cy="142920"/>
          </a:xfrm>
          <a:prstGeom prst="rect">
            <a:avLst/>
          </a:prstGeom>
          <a:solidFill>
            <a:srgbClr val="8064a2"/>
          </a:solidFill>
          <a:ln>
            <a:noFill/>
          </a:ln>
        </p:spPr>
        <p:style>
          <a:lnRef idx="0"/>
          <a:fillRef idx="0"/>
          <a:effectRef idx="0"/>
          <a:fontRef idx="minor"/>
        </p:style>
      </p:sp>
      <p:sp>
        <p:nvSpPr>
          <p:cNvPr id="105" name="CustomShape 34"/>
          <p:cNvSpPr/>
          <p:nvPr/>
        </p:nvSpPr>
        <p:spPr>
          <a:xfrm>
            <a:off x="5502240" y="4083120"/>
            <a:ext cx="131760" cy="142920"/>
          </a:xfrm>
          <a:prstGeom prst="rect">
            <a:avLst/>
          </a:prstGeom>
          <a:solidFill>
            <a:srgbClr val="fff200"/>
          </a:solidFill>
          <a:ln>
            <a:noFill/>
          </a:ln>
        </p:spPr>
        <p:style>
          <a:lnRef idx="0"/>
          <a:fillRef idx="0"/>
          <a:effectRef idx="0"/>
          <a:fontRef idx="minor"/>
        </p:style>
      </p:sp>
      <p:sp>
        <p:nvSpPr>
          <p:cNvPr id="106" name="PlaceHolder 35"/>
          <p:cNvSpPr>
            <a:spLocks noGrp="1"/>
          </p:cNvSpPr>
          <p:nvPr>
            <p:ph type="title"/>
          </p:nvPr>
        </p:nvSpPr>
        <p:spPr>
          <a:xfrm>
            <a:off x="456840" y="204480"/>
            <a:ext cx="8226360" cy="85572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107" name="PlaceHolder 36"/>
          <p:cNvSpPr>
            <a:spLocks noGrp="1"/>
          </p:cNvSpPr>
          <p:nvPr>
            <p:ph type="body"/>
          </p:nvPr>
        </p:nvSpPr>
        <p:spPr>
          <a:xfrm>
            <a:off x="456840" y="1203120"/>
            <a:ext cx="8226360" cy="3390840"/>
          </a:xfrm>
          <a:prstGeom prst="rect">
            <a:avLst/>
          </a:prstGeom>
        </p:spPr>
        <p:txBody>
          <a:bodyPr lIns="0" rIns="0" tIns="28080" bIns="0"/>
          <a:p>
            <a:pPr marL="342720" indent="-342720"/>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742680" indent="-285480">
              <a:buClr>
                <a:srgbClr val="000000"/>
              </a:buClr>
              <a:buFont typeface="Times New Roman"/>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143000" indent="-228600">
              <a:buClr>
                <a:srgbClr val="000000"/>
              </a:buClr>
              <a:buFont typeface="Times New Roman"/>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600200" indent="-228600">
              <a:buClr>
                <a:srgbClr val="000000"/>
              </a:buClr>
              <a:buFont typeface="Times New Roman"/>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057400" indent="-228600">
              <a:buClr>
                <a:srgbClr val="000000"/>
              </a:buClr>
              <a:buFont typeface="Times New Roman"/>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057400" indent="-228600">
              <a:buClr>
                <a:srgbClr val="000000"/>
              </a:buClr>
              <a:buFont typeface="Times New Roman"/>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2057400" indent="-228600">
              <a:buClr>
                <a:srgbClr val="000000"/>
              </a:buClr>
              <a:buFont typeface="Times New Roman"/>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2" name="CustomShape 1"/>
          <p:cNvSpPr/>
          <p:nvPr/>
        </p:nvSpPr>
        <p:spPr>
          <a:xfrm>
            <a:off x="0" y="0"/>
            <a:ext cx="250920" cy="5141880"/>
          </a:xfrm>
          <a:prstGeom prst="rect">
            <a:avLst/>
          </a:prstGeom>
          <a:solidFill>
            <a:srgbClr val="21201f"/>
          </a:solidFill>
          <a:ln w="9360">
            <a:solidFill>
              <a:srgbClr val="000000"/>
            </a:solidFill>
            <a:round/>
          </a:ln>
        </p:spPr>
        <p:style>
          <a:lnRef idx="0"/>
          <a:fillRef idx="0"/>
          <a:effectRef idx="0"/>
          <a:fontRef idx="minor"/>
        </p:style>
      </p:sp>
      <p:sp>
        <p:nvSpPr>
          <p:cNvPr id="143" name="CustomShape 2"/>
          <p:cNvSpPr/>
          <p:nvPr/>
        </p:nvSpPr>
        <p:spPr>
          <a:xfrm>
            <a:off x="320760" y="4862520"/>
            <a:ext cx="276120" cy="299880"/>
          </a:xfrm>
          <a:prstGeom prst="rect">
            <a:avLst/>
          </a:prstGeom>
          <a:solidFill>
            <a:srgbClr val="808080"/>
          </a:solidFill>
          <a:ln>
            <a:noFill/>
          </a:ln>
        </p:spPr>
        <p:style>
          <a:lnRef idx="0"/>
          <a:fillRef idx="0"/>
          <a:effectRef idx="0"/>
          <a:fontRef idx="minor"/>
        </p:style>
      </p:sp>
      <p:sp>
        <p:nvSpPr>
          <p:cNvPr id="144" name="CustomShape 3"/>
          <p:cNvSpPr/>
          <p:nvPr/>
        </p:nvSpPr>
        <p:spPr>
          <a:xfrm>
            <a:off x="635040" y="4862520"/>
            <a:ext cx="276120" cy="299880"/>
          </a:xfrm>
          <a:prstGeom prst="rect">
            <a:avLst/>
          </a:prstGeom>
          <a:solidFill>
            <a:srgbClr val="f79646"/>
          </a:solidFill>
          <a:ln>
            <a:noFill/>
          </a:ln>
        </p:spPr>
        <p:style>
          <a:lnRef idx="0"/>
          <a:fillRef idx="0"/>
          <a:effectRef idx="0"/>
          <a:fontRef idx="minor"/>
        </p:style>
      </p:sp>
      <p:sp>
        <p:nvSpPr>
          <p:cNvPr id="145" name="CustomShape 4"/>
          <p:cNvSpPr/>
          <p:nvPr/>
        </p:nvSpPr>
        <p:spPr>
          <a:xfrm>
            <a:off x="946080" y="4862520"/>
            <a:ext cx="276120" cy="299880"/>
          </a:xfrm>
          <a:prstGeom prst="rect">
            <a:avLst/>
          </a:prstGeom>
          <a:solidFill>
            <a:srgbClr val="c0504d"/>
          </a:solidFill>
          <a:ln>
            <a:noFill/>
          </a:ln>
        </p:spPr>
        <p:style>
          <a:lnRef idx="0"/>
          <a:fillRef idx="0"/>
          <a:effectRef idx="0"/>
          <a:fontRef idx="minor"/>
        </p:style>
      </p:sp>
      <p:sp>
        <p:nvSpPr>
          <p:cNvPr id="146" name="CustomShape 5"/>
          <p:cNvSpPr/>
          <p:nvPr/>
        </p:nvSpPr>
        <p:spPr>
          <a:xfrm>
            <a:off x="1257480" y="4862520"/>
            <a:ext cx="276120" cy="299880"/>
          </a:xfrm>
          <a:prstGeom prst="rect">
            <a:avLst/>
          </a:prstGeom>
          <a:solidFill>
            <a:srgbClr val="4bacc6"/>
          </a:solidFill>
          <a:ln>
            <a:noFill/>
          </a:ln>
        </p:spPr>
        <p:style>
          <a:lnRef idx="0"/>
          <a:fillRef idx="0"/>
          <a:effectRef idx="0"/>
          <a:fontRef idx="minor"/>
        </p:style>
      </p:sp>
      <p:sp>
        <p:nvSpPr>
          <p:cNvPr id="147" name="CustomShape 6"/>
          <p:cNvSpPr/>
          <p:nvPr/>
        </p:nvSpPr>
        <p:spPr>
          <a:xfrm>
            <a:off x="1571760" y="4862520"/>
            <a:ext cx="276120" cy="299880"/>
          </a:xfrm>
          <a:prstGeom prst="rect">
            <a:avLst/>
          </a:prstGeom>
          <a:solidFill>
            <a:srgbClr val="000000"/>
          </a:solidFill>
          <a:ln>
            <a:noFill/>
          </a:ln>
        </p:spPr>
        <p:style>
          <a:lnRef idx="0"/>
          <a:fillRef idx="0"/>
          <a:effectRef idx="0"/>
          <a:fontRef idx="minor"/>
        </p:style>
      </p:sp>
      <p:sp>
        <p:nvSpPr>
          <p:cNvPr id="148" name="CustomShape 7"/>
          <p:cNvSpPr/>
          <p:nvPr/>
        </p:nvSpPr>
        <p:spPr>
          <a:xfrm>
            <a:off x="1886040" y="4862520"/>
            <a:ext cx="276120" cy="299880"/>
          </a:xfrm>
          <a:prstGeom prst="rect">
            <a:avLst/>
          </a:prstGeom>
          <a:solidFill>
            <a:srgbClr val="fff200"/>
          </a:solidFill>
          <a:ln>
            <a:noFill/>
          </a:ln>
        </p:spPr>
        <p:style>
          <a:lnRef idx="0"/>
          <a:fillRef idx="0"/>
          <a:effectRef idx="0"/>
          <a:fontRef idx="minor"/>
        </p:style>
      </p:sp>
      <p:sp>
        <p:nvSpPr>
          <p:cNvPr id="149" name="CustomShape 8"/>
          <p:cNvSpPr/>
          <p:nvPr/>
        </p:nvSpPr>
        <p:spPr>
          <a:xfrm>
            <a:off x="2197080" y="4862520"/>
            <a:ext cx="276120" cy="299880"/>
          </a:xfrm>
          <a:prstGeom prst="rect">
            <a:avLst/>
          </a:prstGeom>
          <a:solidFill>
            <a:srgbClr val="39b54a"/>
          </a:solidFill>
          <a:ln>
            <a:noFill/>
          </a:ln>
        </p:spPr>
        <p:style>
          <a:lnRef idx="0"/>
          <a:fillRef idx="0"/>
          <a:effectRef idx="0"/>
          <a:fontRef idx="minor"/>
        </p:style>
      </p:sp>
      <p:sp>
        <p:nvSpPr>
          <p:cNvPr id="150" name="CustomShape 9"/>
          <p:cNvSpPr/>
          <p:nvPr/>
        </p:nvSpPr>
        <p:spPr>
          <a:xfrm>
            <a:off x="2511360" y="4862520"/>
            <a:ext cx="276120" cy="299880"/>
          </a:xfrm>
          <a:prstGeom prst="rect">
            <a:avLst/>
          </a:prstGeom>
          <a:solidFill>
            <a:srgbClr val="8064a2"/>
          </a:solidFill>
          <a:ln>
            <a:noFill/>
          </a:ln>
        </p:spPr>
        <p:style>
          <a:lnRef idx="0"/>
          <a:fillRef idx="0"/>
          <a:effectRef idx="0"/>
          <a:fontRef idx="minor"/>
        </p:style>
      </p:sp>
      <p:sp>
        <p:nvSpPr>
          <p:cNvPr id="151" name="CustomShape 10"/>
          <p:cNvSpPr/>
          <p:nvPr/>
        </p:nvSpPr>
        <p:spPr>
          <a:xfrm>
            <a:off x="2822400" y="4862520"/>
            <a:ext cx="276480" cy="299880"/>
          </a:xfrm>
          <a:prstGeom prst="rect">
            <a:avLst/>
          </a:prstGeom>
          <a:solidFill>
            <a:srgbClr val="808080"/>
          </a:solidFill>
          <a:ln>
            <a:noFill/>
          </a:ln>
        </p:spPr>
        <p:style>
          <a:lnRef idx="0"/>
          <a:fillRef idx="0"/>
          <a:effectRef idx="0"/>
          <a:fontRef idx="minor"/>
        </p:style>
      </p:sp>
      <p:sp>
        <p:nvSpPr>
          <p:cNvPr id="152" name="CustomShape 11"/>
          <p:cNvSpPr/>
          <p:nvPr/>
        </p:nvSpPr>
        <p:spPr>
          <a:xfrm>
            <a:off x="3133800" y="4862520"/>
            <a:ext cx="276120" cy="299880"/>
          </a:xfrm>
          <a:prstGeom prst="rect">
            <a:avLst/>
          </a:prstGeom>
          <a:solidFill>
            <a:srgbClr val="4f81bd"/>
          </a:solidFill>
          <a:ln>
            <a:noFill/>
          </a:ln>
        </p:spPr>
        <p:style>
          <a:lnRef idx="0"/>
          <a:fillRef idx="0"/>
          <a:effectRef idx="0"/>
          <a:fontRef idx="minor"/>
        </p:style>
      </p:sp>
      <p:sp>
        <p:nvSpPr>
          <p:cNvPr id="153" name="CustomShape 12"/>
          <p:cNvSpPr/>
          <p:nvPr/>
        </p:nvSpPr>
        <p:spPr>
          <a:xfrm>
            <a:off x="3448080" y="4862520"/>
            <a:ext cx="276120" cy="299880"/>
          </a:xfrm>
          <a:prstGeom prst="rect">
            <a:avLst/>
          </a:prstGeom>
          <a:solidFill>
            <a:srgbClr val="9bbb59"/>
          </a:solidFill>
          <a:ln>
            <a:noFill/>
          </a:ln>
        </p:spPr>
        <p:style>
          <a:lnRef idx="0"/>
          <a:fillRef idx="0"/>
          <a:effectRef idx="0"/>
          <a:fontRef idx="minor"/>
        </p:style>
      </p:sp>
      <p:sp>
        <p:nvSpPr>
          <p:cNvPr id="154" name="CustomShape 13"/>
          <p:cNvSpPr/>
          <p:nvPr/>
        </p:nvSpPr>
        <p:spPr>
          <a:xfrm>
            <a:off x="3757680" y="4862520"/>
            <a:ext cx="276120" cy="299880"/>
          </a:xfrm>
          <a:prstGeom prst="rect">
            <a:avLst/>
          </a:prstGeom>
          <a:solidFill>
            <a:srgbClr val="000000"/>
          </a:solidFill>
          <a:ln>
            <a:noFill/>
          </a:ln>
        </p:spPr>
        <p:style>
          <a:lnRef idx="0"/>
          <a:fillRef idx="0"/>
          <a:effectRef idx="0"/>
          <a:fontRef idx="minor"/>
        </p:style>
      </p:sp>
      <p:sp>
        <p:nvSpPr>
          <p:cNvPr id="155" name="CustomShape 14"/>
          <p:cNvSpPr/>
          <p:nvPr/>
        </p:nvSpPr>
        <p:spPr>
          <a:xfrm>
            <a:off x="4068720" y="4862520"/>
            <a:ext cx="276120" cy="299880"/>
          </a:xfrm>
          <a:prstGeom prst="rect">
            <a:avLst/>
          </a:prstGeom>
          <a:solidFill>
            <a:srgbClr val="fff200"/>
          </a:solidFill>
          <a:ln>
            <a:noFill/>
          </a:ln>
        </p:spPr>
        <p:style>
          <a:lnRef idx="0"/>
          <a:fillRef idx="0"/>
          <a:effectRef idx="0"/>
          <a:fontRef idx="minor"/>
        </p:style>
      </p:sp>
      <p:sp>
        <p:nvSpPr>
          <p:cNvPr id="156" name="CustomShape 15"/>
          <p:cNvSpPr/>
          <p:nvPr/>
        </p:nvSpPr>
        <p:spPr>
          <a:xfrm>
            <a:off x="4383000" y="4862520"/>
            <a:ext cx="276480" cy="299880"/>
          </a:xfrm>
          <a:prstGeom prst="rect">
            <a:avLst/>
          </a:prstGeom>
          <a:solidFill>
            <a:srgbClr val="f79646"/>
          </a:solidFill>
          <a:ln>
            <a:noFill/>
          </a:ln>
        </p:spPr>
        <p:style>
          <a:lnRef idx="0"/>
          <a:fillRef idx="0"/>
          <a:effectRef idx="0"/>
          <a:fontRef idx="minor"/>
        </p:style>
      </p:sp>
      <p:sp>
        <p:nvSpPr>
          <p:cNvPr id="157" name="CustomShape 16"/>
          <p:cNvSpPr/>
          <p:nvPr/>
        </p:nvSpPr>
        <p:spPr>
          <a:xfrm>
            <a:off x="4694400" y="4862520"/>
            <a:ext cx="276120" cy="299880"/>
          </a:xfrm>
          <a:prstGeom prst="rect">
            <a:avLst/>
          </a:prstGeom>
          <a:solidFill>
            <a:srgbClr val="c0504d"/>
          </a:solidFill>
          <a:ln>
            <a:noFill/>
          </a:ln>
        </p:spPr>
        <p:style>
          <a:lnRef idx="0"/>
          <a:fillRef idx="0"/>
          <a:effectRef idx="0"/>
          <a:fontRef idx="minor"/>
        </p:style>
      </p:sp>
      <p:sp>
        <p:nvSpPr>
          <p:cNvPr id="158" name="CustomShape 17"/>
          <p:cNvSpPr/>
          <p:nvPr/>
        </p:nvSpPr>
        <p:spPr>
          <a:xfrm>
            <a:off x="5006880" y="4862520"/>
            <a:ext cx="276480" cy="299880"/>
          </a:xfrm>
          <a:prstGeom prst="rect">
            <a:avLst/>
          </a:prstGeom>
          <a:solidFill>
            <a:srgbClr val="808080"/>
          </a:solidFill>
          <a:ln>
            <a:noFill/>
          </a:ln>
        </p:spPr>
        <p:style>
          <a:lnRef idx="0"/>
          <a:fillRef idx="0"/>
          <a:effectRef idx="0"/>
          <a:fontRef idx="minor"/>
        </p:style>
      </p:sp>
      <p:sp>
        <p:nvSpPr>
          <p:cNvPr id="159" name="CustomShape 18"/>
          <p:cNvSpPr/>
          <p:nvPr/>
        </p:nvSpPr>
        <p:spPr>
          <a:xfrm>
            <a:off x="5321160" y="4862520"/>
            <a:ext cx="276480" cy="299880"/>
          </a:xfrm>
          <a:prstGeom prst="rect">
            <a:avLst/>
          </a:prstGeom>
          <a:solidFill>
            <a:srgbClr val="8064a2"/>
          </a:solidFill>
          <a:ln>
            <a:noFill/>
          </a:ln>
        </p:spPr>
        <p:style>
          <a:lnRef idx="0"/>
          <a:fillRef idx="0"/>
          <a:effectRef idx="0"/>
          <a:fontRef idx="minor"/>
        </p:style>
      </p:sp>
      <p:sp>
        <p:nvSpPr>
          <p:cNvPr id="160" name="CustomShape 19"/>
          <p:cNvSpPr/>
          <p:nvPr/>
        </p:nvSpPr>
        <p:spPr>
          <a:xfrm>
            <a:off x="5634000" y="4862520"/>
            <a:ext cx="276120" cy="299880"/>
          </a:xfrm>
          <a:prstGeom prst="rect">
            <a:avLst/>
          </a:prstGeom>
          <a:solidFill>
            <a:srgbClr val="9bbb59"/>
          </a:solidFill>
          <a:ln>
            <a:noFill/>
          </a:ln>
        </p:spPr>
        <p:style>
          <a:lnRef idx="0"/>
          <a:fillRef idx="0"/>
          <a:effectRef idx="0"/>
          <a:fontRef idx="minor"/>
        </p:style>
      </p:sp>
      <p:sp>
        <p:nvSpPr>
          <p:cNvPr id="161" name="CustomShape 20"/>
          <p:cNvSpPr/>
          <p:nvPr/>
        </p:nvSpPr>
        <p:spPr>
          <a:xfrm>
            <a:off x="5945040" y="4862520"/>
            <a:ext cx="276480" cy="299880"/>
          </a:xfrm>
          <a:prstGeom prst="rect">
            <a:avLst/>
          </a:prstGeom>
          <a:solidFill>
            <a:srgbClr val="39b54a"/>
          </a:solidFill>
          <a:ln>
            <a:noFill/>
          </a:ln>
        </p:spPr>
        <p:style>
          <a:lnRef idx="0"/>
          <a:fillRef idx="0"/>
          <a:effectRef idx="0"/>
          <a:fontRef idx="minor"/>
        </p:style>
      </p:sp>
      <p:sp>
        <p:nvSpPr>
          <p:cNvPr id="162" name="CustomShape 21"/>
          <p:cNvSpPr/>
          <p:nvPr/>
        </p:nvSpPr>
        <p:spPr>
          <a:xfrm>
            <a:off x="6259680" y="4862520"/>
            <a:ext cx="276120" cy="299880"/>
          </a:xfrm>
          <a:prstGeom prst="rect">
            <a:avLst/>
          </a:prstGeom>
          <a:solidFill>
            <a:srgbClr val="000000"/>
          </a:solidFill>
          <a:ln>
            <a:noFill/>
          </a:ln>
        </p:spPr>
        <p:style>
          <a:lnRef idx="0"/>
          <a:fillRef idx="0"/>
          <a:effectRef idx="0"/>
          <a:fontRef idx="minor"/>
        </p:style>
      </p:sp>
      <p:sp>
        <p:nvSpPr>
          <p:cNvPr id="163" name="CustomShape 22"/>
          <p:cNvSpPr/>
          <p:nvPr/>
        </p:nvSpPr>
        <p:spPr>
          <a:xfrm>
            <a:off x="6570720" y="4862520"/>
            <a:ext cx="276120" cy="299880"/>
          </a:xfrm>
          <a:prstGeom prst="rect">
            <a:avLst/>
          </a:prstGeom>
          <a:solidFill>
            <a:srgbClr val="4f81bd"/>
          </a:solidFill>
          <a:ln>
            <a:noFill/>
          </a:ln>
        </p:spPr>
        <p:style>
          <a:lnRef idx="0"/>
          <a:fillRef idx="0"/>
          <a:effectRef idx="0"/>
          <a:fontRef idx="minor"/>
        </p:style>
      </p:sp>
      <p:sp>
        <p:nvSpPr>
          <p:cNvPr id="164" name="CustomShape 23"/>
          <p:cNvSpPr/>
          <p:nvPr/>
        </p:nvSpPr>
        <p:spPr>
          <a:xfrm>
            <a:off x="6883560" y="4862520"/>
            <a:ext cx="276120" cy="299880"/>
          </a:xfrm>
          <a:prstGeom prst="rect">
            <a:avLst/>
          </a:prstGeom>
          <a:solidFill>
            <a:srgbClr val="c0504d"/>
          </a:solidFill>
          <a:ln>
            <a:noFill/>
          </a:ln>
        </p:spPr>
        <p:style>
          <a:lnRef idx="0"/>
          <a:fillRef idx="0"/>
          <a:effectRef idx="0"/>
          <a:fontRef idx="minor"/>
        </p:style>
      </p:sp>
      <p:sp>
        <p:nvSpPr>
          <p:cNvPr id="165" name="CustomShape 24"/>
          <p:cNvSpPr/>
          <p:nvPr/>
        </p:nvSpPr>
        <p:spPr>
          <a:xfrm>
            <a:off x="7197840" y="4862520"/>
            <a:ext cx="276120" cy="299880"/>
          </a:xfrm>
          <a:prstGeom prst="rect">
            <a:avLst/>
          </a:prstGeom>
          <a:solidFill>
            <a:srgbClr val="ffff00"/>
          </a:solidFill>
          <a:ln>
            <a:noFill/>
          </a:ln>
        </p:spPr>
        <p:style>
          <a:lnRef idx="0"/>
          <a:fillRef idx="0"/>
          <a:effectRef idx="0"/>
          <a:fontRef idx="minor"/>
        </p:style>
      </p:sp>
      <p:sp>
        <p:nvSpPr>
          <p:cNvPr id="166" name="CustomShape 25"/>
          <p:cNvSpPr/>
          <p:nvPr/>
        </p:nvSpPr>
        <p:spPr>
          <a:xfrm>
            <a:off x="7508880" y="4862520"/>
            <a:ext cx="276120" cy="299880"/>
          </a:xfrm>
          <a:prstGeom prst="rect">
            <a:avLst/>
          </a:prstGeom>
          <a:solidFill>
            <a:srgbClr val="4bacc6"/>
          </a:solidFill>
          <a:ln>
            <a:noFill/>
          </a:ln>
        </p:spPr>
        <p:style>
          <a:lnRef idx="0"/>
          <a:fillRef idx="0"/>
          <a:effectRef idx="0"/>
          <a:fontRef idx="minor"/>
        </p:style>
      </p:sp>
      <p:sp>
        <p:nvSpPr>
          <p:cNvPr id="167" name="CustomShape 26"/>
          <p:cNvSpPr/>
          <p:nvPr/>
        </p:nvSpPr>
        <p:spPr>
          <a:xfrm>
            <a:off x="7821720" y="4862520"/>
            <a:ext cx="276120" cy="299880"/>
          </a:xfrm>
          <a:prstGeom prst="rect">
            <a:avLst/>
          </a:prstGeom>
          <a:solidFill>
            <a:srgbClr val="808080"/>
          </a:solidFill>
          <a:ln>
            <a:noFill/>
          </a:ln>
        </p:spPr>
        <p:style>
          <a:lnRef idx="0"/>
          <a:fillRef idx="0"/>
          <a:effectRef idx="0"/>
          <a:fontRef idx="minor"/>
        </p:style>
      </p:sp>
      <p:sp>
        <p:nvSpPr>
          <p:cNvPr id="168" name="CustomShape 27"/>
          <p:cNvSpPr/>
          <p:nvPr/>
        </p:nvSpPr>
        <p:spPr>
          <a:xfrm>
            <a:off x="8132760" y="4862520"/>
            <a:ext cx="276120" cy="299880"/>
          </a:xfrm>
          <a:prstGeom prst="rect">
            <a:avLst/>
          </a:prstGeom>
          <a:solidFill>
            <a:srgbClr val="39b54a"/>
          </a:solidFill>
          <a:ln>
            <a:noFill/>
          </a:ln>
        </p:spPr>
        <p:style>
          <a:lnRef idx="0"/>
          <a:fillRef idx="0"/>
          <a:effectRef idx="0"/>
          <a:fontRef idx="minor"/>
        </p:style>
      </p:sp>
      <p:sp>
        <p:nvSpPr>
          <p:cNvPr id="169" name="CustomShape 28"/>
          <p:cNvSpPr/>
          <p:nvPr/>
        </p:nvSpPr>
        <p:spPr>
          <a:xfrm>
            <a:off x="8447040" y="4862520"/>
            <a:ext cx="276120" cy="299880"/>
          </a:xfrm>
          <a:prstGeom prst="rect">
            <a:avLst/>
          </a:prstGeom>
          <a:solidFill>
            <a:srgbClr val="c0504d"/>
          </a:solidFill>
          <a:ln>
            <a:noFill/>
          </a:ln>
        </p:spPr>
        <p:style>
          <a:lnRef idx="0"/>
          <a:fillRef idx="0"/>
          <a:effectRef idx="0"/>
          <a:fontRef idx="minor"/>
        </p:style>
      </p:sp>
      <p:sp>
        <p:nvSpPr>
          <p:cNvPr id="170" name="CustomShape 29"/>
          <p:cNvSpPr/>
          <p:nvPr/>
        </p:nvSpPr>
        <p:spPr>
          <a:xfrm>
            <a:off x="8758080" y="4862520"/>
            <a:ext cx="276480" cy="299880"/>
          </a:xfrm>
          <a:prstGeom prst="rect">
            <a:avLst/>
          </a:prstGeom>
          <a:solidFill>
            <a:srgbClr val="f79646"/>
          </a:solidFill>
          <a:ln>
            <a:noFill/>
          </a:ln>
        </p:spPr>
        <p:style>
          <a:lnRef idx="0"/>
          <a:fillRef idx="0"/>
          <a:effectRef idx="0"/>
          <a:fontRef idx="minor"/>
        </p:style>
      </p:sp>
      <p:pic>
        <p:nvPicPr>
          <p:cNvPr id="171" name="" descr=""/>
          <p:cNvPicPr/>
          <p:nvPr/>
        </p:nvPicPr>
        <p:blipFill>
          <a:blip r:embed="rId2"/>
          <a:stretch/>
        </p:blipFill>
        <p:spPr>
          <a:xfrm>
            <a:off x="7956720" y="123840"/>
            <a:ext cx="1047600" cy="690480"/>
          </a:xfrm>
          <a:prstGeom prst="rect">
            <a:avLst/>
          </a:prstGeom>
          <a:ln>
            <a:noFill/>
          </a:ln>
        </p:spPr>
      </p:pic>
      <p:sp>
        <p:nvSpPr>
          <p:cNvPr id="172" name="PlaceHolder 30"/>
          <p:cNvSpPr>
            <a:spLocks noGrp="1"/>
          </p:cNvSpPr>
          <p:nvPr>
            <p:ph type="title"/>
          </p:nvPr>
        </p:nvSpPr>
        <p:spPr>
          <a:xfrm>
            <a:off x="456840" y="204480"/>
            <a:ext cx="8226360" cy="85572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173" name="PlaceHolder 31"/>
          <p:cNvSpPr>
            <a:spLocks noGrp="1"/>
          </p:cNvSpPr>
          <p:nvPr>
            <p:ph type="body"/>
          </p:nvPr>
        </p:nvSpPr>
        <p:spPr>
          <a:xfrm>
            <a:off x="456840" y="1203120"/>
            <a:ext cx="8226360" cy="3390840"/>
          </a:xfrm>
          <a:prstGeom prst="rect">
            <a:avLst/>
          </a:prstGeom>
        </p:spPr>
        <p:txBody>
          <a:bodyPr lIns="0" rIns="0" tIns="28080" bIns="0"/>
          <a:p>
            <a:pPr marL="342720" indent="-342720"/>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742680" indent="-285480">
              <a:buClr>
                <a:srgbClr val="000000"/>
              </a:buClr>
              <a:buFont typeface="Times New Roman"/>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143000" indent="-228600">
              <a:buClr>
                <a:srgbClr val="000000"/>
              </a:buClr>
              <a:buFont typeface="Times New Roman"/>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600200" indent="-228600">
              <a:buClr>
                <a:srgbClr val="000000"/>
              </a:buClr>
              <a:buFont typeface="Times New Roman"/>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057400" indent="-228600">
              <a:buClr>
                <a:srgbClr val="000000"/>
              </a:buClr>
              <a:buFont typeface="Times New Roman"/>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057400" indent="-228600">
              <a:buClr>
                <a:srgbClr val="000000"/>
              </a:buClr>
              <a:buFont typeface="Times New Roman"/>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2057400" indent="-228600">
              <a:buClr>
                <a:srgbClr val="000000"/>
              </a:buClr>
              <a:buFont typeface="Times New Roman"/>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8" name="CustomShape 1"/>
          <p:cNvSpPr/>
          <p:nvPr/>
        </p:nvSpPr>
        <p:spPr>
          <a:xfrm>
            <a:off x="0" y="0"/>
            <a:ext cx="250920" cy="5141880"/>
          </a:xfrm>
          <a:prstGeom prst="rect">
            <a:avLst/>
          </a:prstGeom>
          <a:solidFill>
            <a:srgbClr val="21201f"/>
          </a:solidFill>
          <a:ln w="9360">
            <a:solidFill>
              <a:srgbClr val="000000"/>
            </a:solidFill>
            <a:round/>
          </a:ln>
        </p:spPr>
        <p:style>
          <a:lnRef idx="0"/>
          <a:fillRef idx="0"/>
          <a:effectRef idx="0"/>
          <a:fontRef idx="minor"/>
        </p:style>
      </p:sp>
      <p:sp>
        <p:nvSpPr>
          <p:cNvPr id="209" name="CustomShape 2"/>
          <p:cNvSpPr/>
          <p:nvPr/>
        </p:nvSpPr>
        <p:spPr>
          <a:xfrm>
            <a:off x="320760" y="4862520"/>
            <a:ext cx="276120" cy="299880"/>
          </a:xfrm>
          <a:prstGeom prst="rect">
            <a:avLst/>
          </a:prstGeom>
          <a:solidFill>
            <a:srgbClr val="808080"/>
          </a:solidFill>
          <a:ln>
            <a:noFill/>
          </a:ln>
        </p:spPr>
        <p:style>
          <a:lnRef idx="0"/>
          <a:fillRef idx="0"/>
          <a:effectRef idx="0"/>
          <a:fontRef idx="minor"/>
        </p:style>
      </p:sp>
      <p:sp>
        <p:nvSpPr>
          <p:cNvPr id="210" name="CustomShape 3"/>
          <p:cNvSpPr/>
          <p:nvPr/>
        </p:nvSpPr>
        <p:spPr>
          <a:xfrm>
            <a:off x="635040" y="4862520"/>
            <a:ext cx="276120" cy="299880"/>
          </a:xfrm>
          <a:prstGeom prst="rect">
            <a:avLst/>
          </a:prstGeom>
          <a:solidFill>
            <a:srgbClr val="f79646"/>
          </a:solidFill>
          <a:ln>
            <a:noFill/>
          </a:ln>
        </p:spPr>
        <p:style>
          <a:lnRef idx="0"/>
          <a:fillRef idx="0"/>
          <a:effectRef idx="0"/>
          <a:fontRef idx="minor"/>
        </p:style>
      </p:sp>
      <p:sp>
        <p:nvSpPr>
          <p:cNvPr id="211" name="CustomShape 4"/>
          <p:cNvSpPr/>
          <p:nvPr/>
        </p:nvSpPr>
        <p:spPr>
          <a:xfrm>
            <a:off x="946080" y="4862520"/>
            <a:ext cx="276120" cy="299880"/>
          </a:xfrm>
          <a:prstGeom prst="rect">
            <a:avLst/>
          </a:prstGeom>
          <a:solidFill>
            <a:srgbClr val="c0504d"/>
          </a:solidFill>
          <a:ln>
            <a:noFill/>
          </a:ln>
        </p:spPr>
        <p:style>
          <a:lnRef idx="0"/>
          <a:fillRef idx="0"/>
          <a:effectRef idx="0"/>
          <a:fontRef idx="minor"/>
        </p:style>
      </p:sp>
      <p:sp>
        <p:nvSpPr>
          <p:cNvPr id="212" name="CustomShape 5"/>
          <p:cNvSpPr/>
          <p:nvPr/>
        </p:nvSpPr>
        <p:spPr>
          <a:xfrm>
            <a:off x="1257480" y="4862520"/>
            <a:ext cx="276120" cy="299880"/>
          </a:xfrm>
          <a:prstGeom prst="rect">
            <a:avLst/>
          </a:prstGeom>
          <a:solidFill>
            <a:srgbClr val="4bacc6"/>
          </a:solidFill>
          <a:ln>
            <a:noFill/>
          </a:ln>
        </p:spPr>
        <p:style>
          <a:lnRef idx="0"/>
          <a:fillRef idx="0"/>
          <a:effectRef idx="0"/>
          <a:fontRef idx="minor"/>
        </p:style>
      </p:sp>
      <p:sp>
        <p:nvSpPr>
          <p:cNvPr id="213" name="CustomShape 6"/>
          <p:cNvSpPr/>
          <p:nvPr/>
        </p:nvSpPr>
        <p:spPr>
          <a:xfrm>
            <a:off x="1571760" y="4862520"/>
            <a:ext cx="276120" cy="299880"/>
          </a:xfrm>
          <a:prstGeom prst="rect">
            <a:avLst/>
          </a:prstGeom>
          <a:solidFill>
            <a:srgbClr val="000000"/>
          </a:solidFill>
          <a:ln>
            <a:noFill/>
          </a:ln>
        </p:spPr>
        <p:style>
          <a:lnRef idx="0"/>
          <a:fillRef idx="0"/>
          <a:effectRef idx="0"/>
          <a:fontRef idx="minor"/>
        </p:style>
      </p:sp>
      <p:sp>
        <p:nvSpPr>
          <p:cNvPr id="214" name="CustomShape 7"/>
          <p:cNvSpPr/>
          <p:nvPr/>
        </p:nvSpPr>
        <p:spPr>
          <a:xfrm>
            <a:off x="1886040" y="4862520"/>
            <a:ext cx="276120" cy="299880"/>
          </a:xfrm>
          <a:prstGeom prst="rect">
            <a:avLst/>
          </a:prstGeom>
          <a:solidFill>
            <a:srgbClr val="fff200"/>
          </a:solidFill>
          <a:ln>
            <a:noFill/>
          </a:ln>
        </p:spPr>
        <p:style>
          <a:lnRef idx="0"/>
          <a:fillRef idx="0"/>
          <a:effectRef idx="0"/>
          <a:fontRef idx="minor"/>
        </p:style>
      </p:sp>
      <p:sp>
        <p:nvSpPr>
          <p:cNvPr id="215" name="CustomShape 8"/>
          <p:cNvSpPr/>
          <p:nvPr/>
        </p:nvSpPr>
        <p:spPr>
          <a:xfrm>
            <a:off x="2197080" y="4862520"/>
            <a:ext cx="276120" cy="299880"/>
          </a:xfrm>
          <a:prstGeom prst="rect">
            <a:avLst/>
          </a:prstGeom>
          <a:solidFill>
            <a:srgbClr val="39b54a"/>
          </a:solidFill>
          <a:ln>
            <a:noFill/>
          </a:ln>
        </p:spPr>
        <p:style>
          <a:lnRef idx="0"/>
          <a:fillRef idx="0"/>
          <a:effectRef idx="0"/>
          <a:fontRef idx="minor"/>
        </p:style>
      </p:sp>
      <p:sp>
        <p:nvSpPr>
          <p:cNvPr id="216" name="CustomShape 9"/>
          <p:cNvSpPr/>
          <p:nvPr/>
        </p:nvSpPr>
        <p:spPr>
          <a:xfrm>
            <a:off x="2511360" y="4862520"/>
            <a:ext cx="276120" cy="299880"/>
          </a:xfrm>
          <a:prstGeom prst="rect">
            <a:avLst/>
          </a:prstGeom>
          <a:solidFill>
            <a:srgbClr val="8064a2"/>
          </a:solidFill>
          <a:ln>
            <a:noFill/>
          </a:ln>
        </p:spPr>
        <p:style>
          <a:lnRef idx="0"/>
          <a:fillRef idx="0"/>
          <a:effectRef idx="0"/>
          <a:fontRef idx="minor"/>
        </p:style>
      </p:sp>
      <p:sp>
        <p:nvSpPr>
          <p:cNvPr id="217" name="CustomShape 10"/>
          <p:cNvSpPr/>
          <p:nvPr/>
        </p:nvSpPr>
        <p:spPr>
          <a:xfrm>
            <a:off x="2822400" y="4862520"/>
            <a:ext cx="276480" cy="299880"/>
          </a:xfrm>
          <a:prstGeom prst="rect">
            <a:avLst/>
          </a:prstGeom>
          <a:solidFill>
            <a:srgbClr val="808080"/>
          </a:solidFill>
          <a:ln>
            <a:noFill/>
          </a:ln>
        </p:spPr>
        <p:style>
          <a:lnRef idx="0"/>
          <a:fillRef idx="0"/>
          <a:effectRef idx="0"/>
          <a:fontRef idx="minor"/>
        </p:style>
      </p:sp>
      <p:sp>
        <p:nvSpPr>
          <p:cNvPr id="218" name="CustomShape 11"/>
          <p:cNvSpPr/>
          <p:nvPr/>
        </p:nvSpPr>
        <p:spPr>
          <a:xfrm>
            <a:off x="3133800" y="4862520"/>
            <a:ext cx="276120" cy="299880"/>
          </a:xfrm>
          <a:prstGeom prst="rect">
            <a:avLst/>
          </a:prstGeom>
          <a:solidFill>
            <a:srgbClr val="4f81bd"/>
          </a:solidFill>
          <a:ln>
            <a:noFill/>
          </a:ln>
        </p:spPr>
        <p:style>
          <a:lnRef idx="0"/>
          <a:fillRef idx="0"/>
          <a:effectRef idx="0"/>
          <a:fontRef idx="minor"/>
        </p:style>
      </p:sp>
      <p:sp>
        <p:nvSpPr>
          <p:cNvPr id="219" name="CustomShape 12"/>
          <p:cNvSpPr/>
          <p:nvPr/>
        </p:nvSpPr>
        <p:spPr>
          <a:xfrm>
            <a:off x="3448080" y="4862520"/>
            <a:ext cx="276120" cy="299880"/>
          </a:xfrm>
          <a:prstGeom prst="rect">
            <a:avLst/>
          </a:prstGeom>
          <a:solidFill>
            <a:srgbClr val="9bbb59"/>
          </a:solidFill>
          <a:ln>
            <a:noFill/>
          </a:ln>
        </p:spPr>
        <p:style>
          <a:lnRef idx="0"/>
          <a:fillRef idx="0"/>
          <a:effectRef idx="0"/>
          <a:fontRef idx="minor"/>
        </p:style>
      </p:sp>
      <p:sp>
        <p:nvSpPr>
          <p:cNvPr id="220" name="CustomShape 13"/>
          <p:cNvSpPr/>
          <p:nvPr/>
        </p:nvSpPr>
        <p:spPr>
          <a:xfrm>
            <a:off x="3757680" y="4862520"/>
            <a:ext cx="276120" cy="299880"/>
          </a:xfrm>
          <a:prstGeom prst="rect">
            <a:avLst/>
          </a:prstGeom>
          <a:solidFill>
            <a:srgbClr val="000000"/>
          </a:solidFill>
          <a:ln>
            <a:noFill/>
          </a:ln>
        </p:spPr>
        <p:style>
          <a:lnRef idx="0"/>
          <a:fillRef idx="0"/>
          <a:effectRef idx="0"/>
          <a:fontRef idx="minor"/>
        </p:style>
      </p:sp>
      <p:sp>
        <p:nvSpPr>
          <p:cNvPr id="221" name="CustomShape 14"/>
          <p:cNvSpPr/>
          <p:nvPr/>
        </p:nvSpPr>
        <p:spPr>
          <a:xfrm>
            <a:off x="4068720" y="4862520"/>
            <a:ext cx="276120" cy="299880"/>
          </a:xfrm>
          <a:prstGeom prst="rect">
            <a:avLst/>
          </a:prstGeom>
          <a:solidFill>
            <a:srgbClr val="fff200"/>
          </a:solidFill>
          <a:ln>
            <a:noFill/>
          </a:ln>
        </p:spPr>
        <p:style>
          <a:lnRef idx="0"/>
          <a:fillRef idx="0"/>
          <a:effectRef idx="0"/>
          <a:fontRef idx="minor"/>
        </p:style>
      </p:sp>
      <p:sp>
        <p:nvSpPr>
          <p:cNvPr id="222" name="CustomShape 15"/>
          <p:cNvSpPr/>
          <p:nvPr/>
        </p:nvSpPr>
        <p:spPr>
          <a:xfrm>
            <a:off x="4383000" y="4862520"/>
            <a:ext cx="276480" cy="299880"/>
          </a:xfrm>
          <a:prstGeom prst="rect">
            <a:avLst/>
          </a:prstGeom>
          <a:solidFill>
            <a:srgbClr val="f79646"/>
          </a:solidFill>
          <a:ln>
            <a:noFill/>
          </a:ln>
        </p:spPr>
        <p:style>
          <a:lnRef idx="0"/>
          <a:fillRef idx="0"/>
          <a:effectRef idx="0"/>
          <a:fontRef idx="minor"/>
        </p:style>
      </p:sp>
      <p:sp>
        <p:nvSpPr>
          <p:cNvPr id="223" name="CustomShape 16"/>
          <p:cNvSpPr/>
          <p:nvPr/>
        </p:nvSpPr>
        <p:spPr>
          <a:xfrm>
            <a:off x="4694400" y="4862520"/>
            <a:ext cx="276120" cy="299880"/>
          </a:xfrm>
          <a:prstGeom prst="rect">
            <a:avLst/>
          </a:prstGeom>
          <a:solidFill>
            <a:srgbClr val="c0504d"/>
          </a:solidFill>
          <a:ln>
            <a:noFill/>
          </a:ln>
        </p:spPr>
        <p:style>
          <a:lnRef idx="0"/>
          <a:fillRef idx="0"/>
          <a:effectRef idx="0"/>
          <a:fontRef idx="minor"/>
        </p:style>
      </p:sp>
      <p:sp>
        <p:nvSpPr>
          <p:cNvPr id="224" name="CustomShape 17"/>
          <p:cNvSpPr/>
          <p:nvPr/>
        </p:nvSpPr>
        <p:spPr>
          <a:xfrm>
            <a:off x="5006880" y="4862520"/>
            <a:ext cx="276480" cy="299880"/>
          </a:xfrm>
          <a:prstGeom prst="rect">
            <a:avLst/>
          </a:prstGeom>
          <a:solidFill>
            <a:srgbClr val="808080"/>
          </a:solidFill>
          <a:ln>
            <a:noFill/>
          </a:ln>
        </p:spPr>
        <p:style>
          <a:lnRef idx="0"/>
          <a:fillRef idx="0"/>
          <a:effectRef idx="0"/>
          <a:fontRef idx="minor"/>
        </p:style>
      </p:sp>
      <p:sp>
        <p:nvSpPr>
          <p:cNvPr id="225" name="CustomShape 18"/>
          <p:cNvSpPr/>
          <p:nvPr/>
        </p:nvSpPr>
        <p:spPr>
          <a:xfrm>
            <a:off x="5321160" y="4862520"/>
            <a:ext cx="276480" cy="299880"/>
          </a:xfrm>
          <a:prstGeom prst="rect">
            <a:avLst/>
          </a:prstGeom>
          <a:solidFill>
            <a:srgbClr val="8064a2"/>
          </a:solidFill>
          <a:ln>
            <a:noFill/>
          </a:ln>
        </p:spPr>
        <p:style>
          <a:lnRef idx="0"/>
          <a:fillRef idx="0"/>
          <a:effectRef idx="0"/>
          <a:fontRef idx="minor"/>
        </p:style>
      </p:sp>
      <p:sp>
        <p:nvSpPr>
          <p:cNvPr id="226" name="CustomShape 19"/>
          <p:cNvSpPr/>
          <p:nvPr/>
        </p:nvSpPr>
        <p:spPr>
          <a:xfrm>
            <a:off x="5634000" y="4862520"/>
            <a:ext cx="276120" cy="299880"/>
          </a:xfrm>
          <a:prstGeom prst="rect">
            <a:avLst/>
          </a:prstGeom>
          <a:solidFill>
            <a:srgbClr val="9bbb59"/>
          </a:solidFill>
          <a:ln>
            <a:noFill/>
          </a:ln>
        </p:spPr>
        <p:style>
          <a:lnRef idx="0"/>
          <a:fillRef idx="0"/>
          <a:effectRef idx="0"/>
          <a:fontRef idx="minor"/>
        </p:style>
      </p:sp>
      <p:sp>
        <p:nvSpPr>
          <p:cNvPr id="227" name="CustomShape 20"/>
          <p:cNvSpPr/>
          <p:nvPr/>
        </p:nvSpPr>
        <p:spPr>
          <a:xfrm>
            <a:off x="5945040" y="4862520"/>
            <a:ext cx="276480" cy="299880"/>
          </a:xfrm>
          <a:prstGeom prst="rect">
            <a:avLst/>
          </a:prstGeom>
          <a:solidFill>
            <a:srgbClr val="39b54a"/>
          </a:solidFill>
          <a:ln>
            <a:noFill/>
          </a:ln>
        </p:spPr>
        <p:style>
          <a:lnRef idx="0"/>
          <a:fillRef idx="0"/>
          <a:effectRef idx="0"/>
          <a:fontRef idx="minor"/>
        </p:style>
      </p:sp>
      <p:sp>
        <p:nvSpPr>
          <p:cNvPr id="228" name="CustomShape 21"/>
          <p:cNvSpPr/>
          <p:nvPr/>
        </p:nvSpPr>
        <p:spPr>
          <a:xfrm>
            <a:off x="6259680" y="4862520"/>
            <a:ext cx="276120" cy="299880"/>
          </a:xfrm>
          <a:prstGeom prst="rect">
            <a:avLst/>
          </a:prstGeom>
          <a:solidFill>
            <a:srgbClr val="000000"/>
          </a:solidFill>
          <a:ln>
            <a:noFill/>
          </a:ln>
        </p:spPr>
        <p:style>
          <a:lnRef idx="0"/>
          <a:fillRef idx="0"/>
          <a:effectRef idx="0"/>
          <a:fontRef idx="minor"/>
        </p:style>
      </p:sp>
      <p:sp>
        <p:nvSpPr>
          <p:cNvPr id="229" name="CustomShape 22"/>
          <p:cNvSpPr/>
          <p:nvPr/>
        </p:nvSpPr>
        <p:spPr>
          <a:xfrm>
            <a:off x="6570720" y="4862520"/>
            <a:ext cx="276120" cy="299880"/>
          </a:xfrm>
          <a:prstGeom prst="rect">
            <a:avLst/>
          </a:prstGeom>
          <a:solidFill>
            <a:srgbClr val="4f81bd"/>
          </a:solidFill>
          <a:ln>
            <a:noFill/>
          </a:ln>
        </p:spPr>
        <p:style>
          <a:lnRef idx="0"/>
          <a:fillRef idx="0"/>
          <a:effectRef idx="0"/>
          <a:fontRef idx="minor"/>
        </p:style>
      </p:sp>
      <p:sp>
        <p:nvSpPr>
          <p:cNvPr id="230" name="CustomShape 23"/>
          <p:cNvSpPr/>
          <p:nvPr/>
        </p:nvSpPr>
        <p:spPr>
          <a:xfrm>
            <a:off x="6883560" y="4862520"/>
            <a:ext cx="276120" cy="299880"/>
          </a:xfrm>
          <a:prstGeom prst="rect">
            <a:avLst/>
          </a:prstGeom>
          <a:solidFill>
            <a:srgbClr val="c0504d"/>
          </a:solidFill>
          <a:ln>
            <a:noFill/>
          </a:ln>
        </p:spPr>
        <p:style>
          <a:lnRef idx="0"/>
          <a:fillRef idx="0"/>
          <a:effectRef idx="0"/>
          <a:fontRef idx="minor"/>
        </p:style>
      </p:sp>
      <p:sp>
        <p:nvSpPr>
          <p:cNvPr id="231" name="CustomShape 24"/>
          <p:cNvSpPr/>
          <p:nvPr/>
        </p:nvSpPr>
        <p:spPr>
          <a:xfrm>
            <a:off x="7197840" y="4862520"/>
            <a:ext cx="276120" cy="299880"/>
          </a:xfrm>
          <a:prstGeom prst="rect">
            <a:avLst/>
          </a:prstGeom>
          <a:solidFill>
            <a:srgbClr val="ffff00"/>
          </a:solidFill>
          <a:ln>
            <a:noFill/>
          </a:ln>
        </p:spPr>
        <p:style>
          <a:lnRef idx="0"/>
          <a:fillRef idx="0"/>
          <a:effectRef idx="0"/>
          <a:fontRef idx="minor"/>
        </p:style>
      </p:sp>
      <p:sp>
        <p:nvSpPr>
          <p:cNvPr id="232" name="CustomShape 25"/>
          <p:cNvSpPr/>
          <p:nvPr/>
        </p:nvSpPr>
        <p:spPr>
          <a:xfrm>
            <a:off x="7508880" y="4862520"/>
            <a:ext cx="276120" cy="299880"/>
          </a:xfrm>
          <a:prstGeom prst="rect">
            <a:avLst/>
          </a:prstGeom>
          <a:solidFill>
            <a:srgbClr val="4bacc6"/>
          </a:solidFill>
          <a:ln>
            <a:noFill/>
          </a:ln>
        </p:spPr>
        <p:style>
          <a:lnRef idx="0"/>
          <a:fillRef idx="0"/>
          <a:effectRef idx="0"/>
          <a:fontRef idx="minor"/>
        </p:style>
      </p:sp>
      <p:sp>
        <p:nvSpPr>
          <p:cNvPr id="233" name="CustomShape 26"/>
          <p:cNvSpPr/>
          <p:nvPr/>
        </p:nvSpPr>
        <p:spPr>
          <a:xfrm>
            <a:off x="7821720" y="4862520"/>
            <a:ext cx="276120" cy="299880"/>
          </a:xfrm>
          <a:prstGeom prst="rect">
            <a:avLst/>
          </a:prstGeom>
          <a:solidFill>
            <a:srgbClr val="808080"/>
          </a:solidFill>
          <a:ln>
            <a:noFill/>
          </a:ln>
        </p:spPr>
        <p:style>
          <a:lnRef idx="0"/>
          <a:fillRef idx="0"/>
          <a:effectRef idx="0"/>
          <a:fontRef idx="minor"/>
        </p:style>
      </p:sp>
      <p:sp>
        <p:nvSpPr>
          <p:cNvPr id="234" name="CustomShape 27"/>
          <p:cNvSpPr/>
          <p:nvPr/>
        </p:nvSpPr>
        <p:spPr>
          <a:xfrm>
            <a:off x="8132760" y="4862520"/>
            <a:ext cx="276120" cy="299880"/>
          </a:xfrm>
          <a:prstGeom prst="rect">
            <a:avLst/>
          </a:prstGeom>
          <a:solidFill>
            <a:srgbClr val="39b54a"/>
          </a:solidFill>
          <a:ln>
            <a:noFill/>
          </a:ln>
        </p:spPr>
        <p:style>
          <a:lnRef idx="0"/>
          <a:fillRef idx="0"/>
          <a:effectRef idx="0"/>
          <a:fontRef idx="minor"/>
        </p:style>
      </p:sp>
      <p:sp>
        <p:nvSpPr>
          <p:cNvPr id="235" name="CustomShape 28"/>
          <p:cNvSpPr/>
          <p:nvPr/>
        </p:nvSpPr>
        <p:spPr>
          <a:xfrm>
            <a:off x="8447040" y="4862520"/>
            <a:ext cx="276120" cy="299880"/>
          </a:xfrm>
          <a:prstGeom prst="rect">
            <a:avLst/>
          </a:prstGeom>
          <a:solidFill>
            <a:srgbClr val="c0504d"/>
          </a:solidFill>
          <a:ln>
            <a:noFill/>
          </a:ln>
        </p:spPr>
        <p:style>
          <a:lnRef idx="0"/>
          <a:fillRef idx="0"/>
          <a:effectRef idx="0"/>
          <a:fontRef idx="minor"/>
        </p:style>
      </p:sp>
      <p:sp>
        <p:nvSpPr>
          <p:cNvPr id="236" name="CustomShape 29"/>
          <p:cNvSpPr/>
          <p:nvPr/>
        </p:nvSpPr>
        <p:spPr>
          <a:xfrm>
            <a:off x="8758080" y="4862520"/>
            <a:ext cx="276480" cy="299880"/>
          </a:xfrm>
          <a:prstGeom prst="rect">
            <a:avLst/>
          </a:prstGeom>
          <a:solidFill>
            <a:srgbClr val="f79646"/>
          </a:solidFill>
          <a:ln>
            <a:noFill/>
          </a:ln>
        </p:spPr>
        <p:style>
          <a:lnRef idx="0"/>
          <a:fillRef idx="0"/>
          <a:effectRef idx="0"/>
          <a:fontRef idx="minor"/>
        </p:style>
      </p:sp>
      <p:pic>
        <p:nvPicPr>
          <p:cNvPr id="237" name="" descr=""/>
          <p:cNvPicPr/>
          <p:nvPr/>
        </p:nvPicPr>
        <p:blipFill>
          <a:blip r:embed="rId2"/>
          <a:stretch/>
        </p:blipFill>
        <p:spPr>
          <a:xfrm>
            <a:off x="7956720" y="123840"/>
            <a:ext cx="1047600" cy="690480"/>
          </a:xfrm>
          <a:prstGeom prst="rect">
            <a:avLst/>
          </a:prstGeom>
          <a:ln>
            <a:noFill/>
          </a:ln>
        </p:spPr>
      </p:pic>
      <p:sp>
        <p:nvSpPr>
          <p:cNvPr id="238" name="PlaceHolder 30"/>
          <p:cNvSpPr>
            <a:spLocks noGrp="1"/>
          </p:cNvSpPr>
          <p:nvPr>
            <p:ph type="title"/>
          </p:nvPr>
        </p:nvSpPr>
        <p:spPr>
          <a:xfrm>
            <a:off x="456840" y="204480"/>
            <a:ext cx="8226360" cy="85572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239" name="PlaceHolder 31"/>
          <p:cNvSpPr>
            <a:spLocks noGrp="1"/>
          </p:cNvSpPr>
          <p:nvPr>
            <p:ph type="body"/>
          </p:nvPr>
        </p:nvSpPr>
        <p:spPr>
          <a:xfrm>
            <a:off x="456840" y="1203120"/>
            <a:ext cx="8226360" cy="3390840"/>
          </a:xfrm>
          <a:prstGeom prst="rect">
            <a:avLst/>
          </a:prstGeom>
        </p:spPr>
        <p:txBody>
          <a:bodyPr lIns="0" rIns="0" tIns="28080" bIns="0"/>
          <a:p>
            <a:pPr marL="342720" indent="-342720"/>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742680" indent="-285480">
              <a:buClr>
                <a:srgbClr val="000000"/>
              </a:buClr>
              <a:buFont typeface="Times New Roman"/>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143000" indent="-228600">
              <a:buClr>
                <a:srgbClr val="000000"/>
              </a:buClr>
              <a:buFont typeface="Times New Roman"/>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600200" indent="-228600">
              <a:buClr>
                <a:srgbClr val="000000"/>
              </a:buClr>
              <a:buFont typeface="Times New Roman"/>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057400" indent="-228600">
              <a:buClr>
                <a:srgbClr val="000000"/>
              </a:buClr>
              <a:buFont typeface="Times New Roman"/>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057400" indent="-228600">
              <a:buClr>
                <a:srgbClr val="000000"/>
              </a:buClr>
              <a:buFont typeface="Times New Roman"/>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2057400" indent="-228600">
              <a:buClr>
                <a:srgbClr val="000000"/>
              </a:buClr>
              <a:buFont typeface="Times New Roman"/>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hyperlink" Target="http://pdfext.github.io/index.html" TargetMode="External"/><Relationship Id="rId2" Type="http://schemas.openxmlformats.org/officeDocument/2006/relationships/hyperlink" Target="https://www.data.gouv.fr/fr/reuses/evaluation-et-visualisation-dun-projet-de-decret-sur-laffichage-publicitaire/" TargetMode="External"/><Relationship Id="rId3" Type="http://schemas.openxmlformats.org/officeDocument/2006/relationships/hyperlink" Target="http://www.paysagesdefrance.org/" TargetMode="External"/><Relationship Id="rId4" Type="http://schemas.openxmlformats.org/officeDocument/2006/relationships/image" Target="../media/image34.png"/><Relationship Id="rId5" Type="http://schemas.openxmlformats.org/officeDocument/2006/relationships/slideLayout" Target="../slideLayouts/slideLayout25.xml"/><Relationship Id="rId6" Type="http://schemas.openxmlformats.org/officeDocument/2006/relationships/notesSlide" Target="../notesSlides/notesSlide10.xml"/>
</Relationships>
</file>

<file path=ppt/slides/_rels/slide2.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25.xml"/><Relationship Id="rId4"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slideLayout" Target="../slideLayouts/slideLayout25.xml"/><Relationship Id="rId5"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slideLayout" Target="../slideLayouts/slideLayout25.xml"/><Relationship Id="rId5"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25.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slideLayout" Target="../slideLayouts/slideLayout25.xml"/><Relationship Id="rId8"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slideLayout" Target="../slideLayouts/slideLayout37.xml"/><Relationship Id="rId5"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33.wmf"/><Relationship Id="rId2" Type="http://schemas.openxmlformats.org/officeDocument/2006/relationships/slideLayout" Target="../slideLayouts/slideLayout37.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1" name="CustomShape 1"/>
          <p:cNvSpPr/>
          <p:nvPr/>
        </p:nvSpPr>
        <p:spPr>
          <a:xfrm>
            <a:off x="2227320" y="2427120"/>
            <a:ext cx="4917960" cy="1295640"/>
          </a:xfrm>
          <a:prstGeom prst="rect">
            <a:avLst/>
          </a:prstGeom>
          <a:noFill/>
          <a:ln>
            <a:noFill/>
          </a:ln>
        </p:spPr>
        <p:style>
          <a:lnRef idx="0"/>
          <a:fillRef idx="0"/>
          <a:effectRef idx="0"/>
          <a:fontRef idx="minor"/>
        </p:style>
      </p:sp>
      <p:sp>
        <p:nvSpPr>
          <p:cNvPr id="282" name="CustomShape 2"/>
          <p:cNvSpPr/>
          <p:nvPr/>
        </p:nvSpPr>
        <p:spPr>
          <a:xfrm>
            <a:off x="2227320" y="2371680"/>
            <a:ext cx="4917960" cy="24732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1800" spc="-1" strike="noStrike">
                <a:solidFill>
                  <a:srgbClr val="000000"/>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a:p>
            <a:pPr algn="ctr">
              <a:lnSpc>
                <a:spcPct val="100000"/>
              </a:lnSpc>
            </a:pPr>
            <a:r>
              <a:rPr b="0" lang="fr-FR" sz="1800" spc="-1" strike="noStrike">
                <a:solidFill>
                  <a:srgbClr val="000000"/>
                </a:solidFill>
                <a:uFill>
                  <a:solidFill>
                    <a:srgbClr val="ffffff"/>
                  </a:solidFill>
                </a:uFill>
                <a:latin typeface="Arial"/>
                <a:ea typeface="DejaVu Sans"/>
              </a:rPr>
              <a:t>Example of citizen activist use of OpenData against a project of french government decree on advertising regulations : true, recent (and well ending) story !</a:t>
            </a:r>
            <a:endParaRPr b="0" lang="en-US" sz="1800" spc="-1" strike="noStrike">
              <a:solidFill>
                <a:srgbClr val="000000"/>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25" name="CustomShape 1"/>
          <p:cNvSpPr/>
          <p:nvPr/>
        </p:nvSpPr>
        <p:spPr>
          <a:xfrm>
            <a:off x="457200" y="50760"/>
            <a:ext cx="7437600" cy="855720"/>
          </a:xfrm>
          <a:prstGeom prst="rect">
            <a:avLst/>
          </a:prstGeom>
          <a:noFill/>
          <a:ln>
            <a:noFill/>
          </a:ln>
        </p:spPr>
        <p:style>
          <a:lnRef idx="0"/>
          <a:fillRef idx="0"/>
          <a:effectRef idx="0"/>
          <a:fontRef idx="minor"/>
        </p:style>
      </p:sp>
      <p:sp>
        <p:nvSpPr>
          <p:cNvPr id="326" name="CustomShape 2"/>
          <p:cNvSpPr/>
          <p:nvPr/>
        </p:nvSpPr>
        <p:spPr>
          <a:xfrm>
            <a:off x="365760" y="914400"/>
            <a:ext cx="8502480" cy="3843360"/>
          </a:xfrm>
          <a:prstGeom prst="rect">
            <a:avLst/>
          </a:prstGeom>
          <a:noFill/>
          <a:ln>
            <a:noFill/>
          </a:ln>
        </p:spPr>
        <p:style>
          <a:lnRef idx="0"/>
          <a:fillRef idx="0"/>
          <a:effectRef idx="0"/>
          <a:fontRef idx="minor"/>
        </p:style>
        <p:txBody>
          <a:bodyPr lIns="90000" rIns="90000" tIns="45000" bIns="45000"/>
          <a:p>
            <a:pPr marL="431640" indent="-320760">
              <a:lnSpc>
                <a:spcPct val="100000"/>
              </a:lnSpc>
            </a:pPr>
            <a:r>
              <a:rPr b="0" lang="fr-FR" sz="2400" spc="-1" strike="noStrike">
                <a:solidFill>
                  <a:srgbClr val="000000"/>
                </a:solidFill>
                <a:uFill>
                  <a:solidFill>
                    <a:srgbClr val="ffffff"/>
                  </a:solidFill>
                </a:uFill>
                <a:latin typeface="Calibri"/>
                <a:ea typeface="DejaVu Sans"/>
              </a:rPr>
              <a:t> </a:t>
            </a:r>
            <a:r>
              <a:rPr b="0" lang="fr-FR" sz="2400" spc="-1" strike="noStrike">
                <a:solidFill>
                  <a:srgbClr val="000000"/>
                </a:solidFill>
                <a:uFill>
                  <a:solidFill>
                    <a:srgbClr val="ffffff"/>
                  </a:solidFill>
                </a:uFill>
                <a:latin typeface="Calibri"/>
                <a:ea typeface="DejaVu Sans"/>
              </a:rPr>
              <a:t>	</a:t>
            </a:r>
            <a:r>
              <a:rPr b="0" lang="fr-FR" sz="2400" spc="-1" strike="noStrike">
                <a:solidFill>
                  <a:srgbClr val="000000"/>
                </a:solidFill>
                <a:uFill>
                  <a:solidFill>
                    <a:srgbClr val="ffffff"/>
                  </a:solidFill>
                </a:uFill>
                <a:latin typeface="Calibri"/>
                <a:ea typeface="DejaVu Sans"/>
              </a:rPr>
              <a:t>Open data : unexpected use, sharing understanding,  citizen participation, transparency, evaluation of public policy, counterweight ...</a:t>
            </a:r>
            <a:endParaRPr b="0" lang="en-US" sz="1800" spc="-1" strike="noStrike">
              <a:solidFill>
                <a:srgbClr val="000000"/>
              </a:solidFill>
              <a:uFill>
                <a:solidFill>
                  <a:srgbClr val="ffffff"/>
                </a:solidFill>
              </a:uFill>
              <a:latin typeface="Arial"/>
            </a:endParaRPr>
          </a:p>
          <a:p>
            <a:pPr marL="447480">
              <a:lnSpc>
                <a:spcPct val="100000"/>
              </a:lnSpc>
            </a:pPr>
            <a:r>
              <a:rPr b="0" lang="fr-FR" sz="1200" spc="-1" strike="noStrike">
                <a:solidFill>
                  <a:srgbClr val="000000"/>
                </a:solidFill>
                <a:uFill>
                  <a:solidFill>
                    <a:srgbClr val="ffffff"/>
                  </a:solidFill>
                </a:uFill>
                <a:latin typeface="Century Schoolbook L"/>
                <a:ea typeface="Noto Sans CJK SC Regular"/>
              </a:rPr>
              <a:t> </a:t>
            </a:r>
            <a:endParaRPr b="0" lang="en-US" sz="1800" spc="-1" strike="noStrike">
              <a:solidFill>
                <a:srgbClr val="000000"/>
              </a:solidFill>
              <a:uFill>
                <a:solidFill>
                  <a:srgbClr val="ffffff"/>
                </a:solidFill>
              </a:uFill>
              <a:latin typeface="Arial"/>
            </a:endParaRPr>
          </a:p>
          <a:p>
            <a:pPr marL="447480">
              <a:lnSpc>
                <a:spcPct val="100000"/>
              </a:lnSpc>
            </a:pPr>
            <a:r>
              <a:rPr b="0" lang="fr-FR" sz="1200" spc="-1" strike="noStrike">
                <a:solidFill>
                  <a:srgbClr val="000000"/>
                </a:solidFill>
                <a:uFill>
                  <a:solidFill>
                    <a:srgbClr val="ffffff"/>
                  </a:solidFill>
                </a:uFill>
                <a:latin typeface="Century Schoolbook L"/>
                <a:ea typeface="Noto Sans CJK SC Regular"/>
              </a:rPr>
              <a:t> </a:t>
            </a:r>
            <a:endParaRPr b="0" lang="en-US" sz="1800" spc="-1" strike="noStrike">
              <a:solidFill>
                <a:srgbClr val="000000"/>
              </a:solidFill>
              <a:uFill>
                <a:solidFill>
                  <a:srgbClr val="ffffff"/>
                </a:solidFill>
              </a:uFill>
              <a:latin typeface="Arial"/>
            </a:endParaRPr>
          </a:p>
          <a:p>
            <a:pPr marL="447480">
              <a:lnSpc>
                <a:spcPct val="100000"/>
              </a:lnSpc>
            </a:pPr>
            <a:r>
              <a:rPr b="0" lang="fr-FR" sz="1200" spc="-1" strike="noStrike">
                <a:solidFill>
                  <a:srgbClr val="000000"/>
                </a:solidFill>
                <a:uFill>
                  <a:solidFill>
                    <a:srgbClr val="ffffff"/>
                  </a:solidFill>
                </a:uFill>
                <a:latin typeface="Century Schoolbook L"/>
                <a:ea typeface="Noto Sans CJK SC Regular"/>
              </a:rPr>
              <a:t>Welcome page of project </a:t>
            </a:r>
            <a:r>
              <a:rPr b="0" lang="fr-FR" sz="1200" spc="-1" strike="noStrike" u="sng">
                <a:solidFill>
                  <a:srgbClr val="ccccff"/>
                </a:solidFill>
                <a:uFill>
                  <a:solidFill>
                    <a:srgbClr val="ffffff"/>
                  </a:solidFill>
                </a:uFill>
                <a:latin typeface="Century Schoolbook L"/>
                <a:ea typeface="Noto Sans CJK SC Regular"/>
                <a:hlinkClick r:id="rId1"/>
              </a:rPr>
              <a:t>http://pdfext.github.io/index.html</a:t>
            </a:r>
            <a:endParaRPr b="0" lang="en-US" sz="1800" spc="-1" strike="noStrike">
              <a:solidFill>
                <a:srgbClr val="000000"/>
              </a:solidFill>
              <a:uFill>
                <a:solidFill>
                  <a:srgbClr val="ffffff"/>
                </a:solidFill>
              </a:uFill>
              <a:latin typeface="Arial"/>
            </a:endParaRPr>
          </a:p>
          <a:p>
            <a:pPr marL="447480">
              <a:lnSpc>
                <a:spcPct val="100000"/>
              </a:lnSpc>
            </a:pPr>
            <a:r>
              <a:rPr b="0" lang="fr-FR" sz="1200" spc="-1" strike="noStrike">
                <a:solidFill>
                  <a:srgbClr val="000000"/>
                </a:solidFill>
                <a:uFill>
                  <a:solidFill>
                    <a:srgbClr val="ffffff"/>
                  </a:solidFill>
                </a:uFill>
                <a:latin typeface="Century Schoolbook L"/>
                <a:ea typeface="Noto Sans CJK SC Regular"/>
              </a:rPr>
              <a:t>Participation to Etalab dataconnexion#6 contest </a:t>
            </a:r>
            <a:r>
              <a:rPr b="0" lang="fr-FR" sz="1200" spc="-1" strike="noStrike" u="sng">
                <a:solidFill>
                  <a:srgbClr val="ccccff"/>
                </a:solidFill>
                <a:uFill>
                  <a:solidFill>
                    <a:srgbClr val="ffffff"/>
                  </a:solidFill>
                </a:uFill>
                <a:latin typeface="Century Schoolbook L"/>
                <a:ea typeface="Noto Sans CJK SC Regular"/>
                <a:hlinkClick r:id="rId2"/>
              </a:rPr>
              <a:t>https://www.data.gouv.fr/fr/reuses/evaluation-et-visualisation-dun-projet-de-decret-sur-laffichage-publicitaire/</a:t>
            </a:r>
            <a:endParaRPr b="0" lang="en-US" sz="1800" spc="-1" strike="noStrike">
              <a:solidFill>
                <a:srgbClr val="000000"/>
              </a:solidFill>
              <a:uFill>
                <a:solidFill>
                  <a:srgbClr val="ffffff"/>
                </a:solidFill>
              </a:uFill>
              <a:latin typeface="Arial"/>
            </a:endParaRPr>
          </a:p>
          <a:p>
            <a:pPr marL="447480">
              <a:lnSpc>
                <a:spcPct val="100000"/>
              </a:lnSpc>
            </a:pPr>
            <a:r>
              <a:rPr b="0" lang="fr-FR" sz="1800" spc="-1" strike="noStrike">
                <a:solidFill>
                  <a:srgbClr val="000000"/>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a:p>
            <a:pPr marL="447480">
              <a:lnSpc>
                <a:spcPct val="100000"/>
              </a:lnSpc>
            </a:pPr>
            <a:r>
              <a:rPr b="0" lang="fr-FR" sz="1800" spc="-1" strike="noStrike">
                <a:solidFill>
                  <a:srgbClr val="000000"/>
                </a:solidFill>
                <a:uFill>
                  <a:solidFill>
                    <a:srgbClr val="ffffff"/>
                  </a:solidFill>
                </a:uFill>
                <a:latin typeface="Century Schoolbook L"/>
                <a:ea typeface="DejaVu Sans"/>
              </a:rPr>
              <a:t>Paysages de France : </a:t>
            </a:r>
            <a:r>
              <a:rPr b="0" lang="fr-FR" sz="1800" spc="-1" strike="noStrike" u="sng">
                <a:solidFill>
                  <a:srgbClr val="ccccff"/>
                </a:solidFill>
                <a:uFill>
                  <a:solidFill>
                    <a:srgbClr val="ffffff"/>
                  </a:solidFill>
                </a:uFill>
                <a:latin typeface="Century Schoolbook L"/>
                <a:ea typeface="DejaVu Sans"/>
                <a:hlinkClick r:id="rId3"/>
              </a:rPr>
              <a:t>www.paysagesdefrance.org</a:t>
            </a:r>
            <a:endParaRPr b="0" lang="en-US" sz="1800" spc="-1" strike="noStrike">
              <a:solidFill>
                <a:srgbClr val="000000"/>
              </a:solidFill>
              <a:uFill>
                <a:solidFill>
                  <a:srgbClr val="ffffff"/>
                </a:solidFill>
              </a:uFill>
              <a:latin typeface="Arial"/>
            </a:endParaRPr>
          </a:p>
          <a:p>
            <a:pPr marL="431640" indent="-320760">
              <a:lnSpc>
                <a:spcPct val="100000"/>
              </a:lnSpc>
            </a:pPr>
            <a:r>
              <a:rPr b="0" lang="fr-FR" sz="1800" spc="-1" strike="noStrike">
                <a:solidFill>
                  <a:srgbClr val="000000"/>
                </a:solidFill>
                <a:uFill>
                  <a:solidFill>
                    <a:srgbClr val="ffffff"/>
                  </a:solidFill>
                </a:uFill>
                <a:latin typeface="Century Schoolbook L"/>
                <a:ea typeface="DejaVu Sans"/>
              </a:rPr>
              <a:t> </a:t>
            </a:r>
            <a:endParaRPr b="0" lang="en-US" sz="1800" spc="-1" strike="noStrike">
              <a:solidFill>
                <a:srgbClr val="000000"/>
              </a:solidFill>
              <a:uFill>
                <a:solidFill>
                  <a:srgbClr val="ffffff"/>
                </a:solidFill>
              </a:uFill>
              <a:latin typeface="Arial"/>
            </a:endParaRPr>
          </a:p>
        </p:txBody>
      </p:sp>
      <p:pic>
        <p:nvPicPr>
          <p:cNvPr id="327" name="" descr=""/>
          <p:cNvPicPr/>
          <p:nvPr/>
        </p:nvPicPr>
        <p:blipFill>
          <a:blip r:embed="rId4"/>
          <a:stretch/>
        </p:blipFill>
        <p:spPr>
          <a:xfrm>
            <a:off x="1005840" y="4143960"/>
            <a:ext cx="4014000" cy="428040"/>
          </a:xfrm>
          <a:prstGeom prst="rect">
            <a:avLst/>
          </a:prstGeom>
          <a:ln>
            <a:noFill/>
          </a:ln>
        </p:spPr>
      </p:pic>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3" name="CustomShape 1"/>
          <p:cNvSpPr/>
          <p:nvPr/>
        </p:nvSpPr>
        <p:spPr>
          <a:xfrm>
            <a:off x="722160" y="2716200"/>
            <a:ext cx="4911840" cy="1322280"/>
          </a:xfrm>
          <a:prstGeom prst="rect">
            <a:avLst/>
          </a:prstGeom>
          <a:noFill/>
          <a:ln>
            <a:noFill/>
          </a:ln>
        </p:spPr>
        <p:style>
          <a:lnRef idx="0"/>
          <a:fillRef idx="0"/>
          <a:effectRef idx="0"/>
          <a:fontRef idx="minor"/>
        </p:style>
      </p:sp>
      <p:sp>
        <p:nvSpPr>
          <p:cNvPr id="284" name="CustomShape 2"/>
          <p:cNvSpPr/>
          <p:nvPr/>
        </p:nvSpPr>
        <p:spPr>
          <a:xfrm>
            <a:off x="7047000" y="4889520"/>
            <a:ext cx="2131920" cy="272880"/>
          </a:xfrm>
          <a:prstGeom prst="rect">
            <a:avLst/>
          </a:prstGeom>
          <a:noFill/>
          <a:ln>
            <a:noFill/>
          </a:ln>
        </p:spPr>
        <p:style>
          <a:lnRef idx="0"/>
          <a:fillRef idx="0"/>
          <a:effectRef idx="0"/>
          <a:fontRef idx="minor"/>
        </p:style>
      </p:sp>
      <p:pic>
        <p:nvPicPr>
          <p:cNvPr id="285" name="" descr=""/>
          <p:cNvPicPr/>
          <p:nvPr/>
        </p:nvPicPr>
        <p:blipFill>
          <a:blip r:embed="rId1"/>
          <a:stretch/>
        </p:blipFill>
        <p:spPr>
          <a:xfrm>
            <a:off x="113760" y="568080"/>
            <a:ext cx="6652800" cy="709920"/>
          </a:xfrm>
          <a:prstGeom prst="rect">
            <a:avLst/>
          </a:prstGeom>
          <a:ln>
            <a:noFill/>
          </a:ln>
        </p:spPr>
      </p:pic>
      <p:sp>
        <p:nvSpPr>
          <p:cNvPr id="286" name="CustomShape 3"/>
          <p:cNvSpPr/>
          <p:nvPr/>
        </p:nvSpPr>
        <p:spPr>
          <a:xfrm>
            <a:off x="425520" y="1646280"/>
            <a:ext cx="7437240" cy="2457360"/>
          </a:xfrm>
          <a:prstGeom prst="rect">
            <a:avLst/>
          </a:prstGeom>
          <a:noFill/>
          <a:ln>
            <a:noFill/>
          </a:ln>
        </p:spPr>
        <p:style>
          <a:lnRef idx="0"/>
          <a:fillRef idx="0"/>
          <a:effectRef idx="0"/>
          <a:fontRef idx="minor"/>
        </p:style>
        <p:txBody>
          <a:bodyPr lIns="0" rIns="0" tIns="0" bIns="0" anchor="ctr"/>
          <a:p>
            <a:pPr>
              <a:lnSpc>
                <a:spcPct val="100000"/>
              </a:lnSpc>
            </a:pPr>
            <a:r>
              <a:rPr b="0" lang="fr-FR" sz="1800" spc="-1" strike="noStrike">
                <a:solidFill>
                  <a:srgbClr val="000000"/>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Calibri"/>
                <a:ea typeface="DejaVu Sans"/>
              </a:rPr>
              <a:t>- To protect lanscape against the proliferation of advertising billboards</a:t>
            </a:r>
            <a:endParaRPr b="0" lang="en-US"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Calibri"/>
                <a:ea typeface="DejaVu Sans"/>
              </a:rPr>
              <a:t> </a:t>
            </a:r>
            <a:endParaRPr b="0" lang="en-US"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Calibri"/>
                <a:ea typeface="DejaVu Sans"/>
              </a:rPr>
              <a:t>- Only legal actions : awareness, mediation, files to courts</a:t>
            </a:r>
            <a:endParaRPr b="0" lang="en-US"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Calibri"/>
                <a:ea typeface="DejaVu Sans"/>
              </a:rPr>
              <a:t> </a:t>
            </a:r>
            <a:endParaRPr b="0" lang="en-US"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Calibri"/>
                <a:ea typeface="DejaVu Sans"/>
              </a:rPr>
              <a:t>- Successfull organization : 71 successes in trial  (on 71)</a:t>
            </a:r>
            <a:endParaRPr b="0" lang="en-US"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Calibri"/>
                <a:ea typeface="DejaVu Sans"/>
              </a:rPr>
              <a:t> </a:t>
            </a:r>
            <a:endParaRPr b="0" lang="en-US"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Calibri"/>
                <a:ea typeface="DejaVu Sans"/>
              </a:rPr>
              <a:t>- Non profit, no subsidy, only volunteers </a:t>
            </a:r>
            <a:endParaRPr b="0" lang="en-US" sz="1800" spc="-1" strike="noStrike">
              <a:solidFill>
                <a:srgbClr val="000000"/>
              </a:solidFill>
              <a:uFill>
                <a:solidFill>
                  <a:srgbClr val="ffffff"/>
                </a:solidFill>
              </a:uFill>
              <a:latin typeface="Arial"/>
            </a:endParaRPr>
          </a:p>
          <a:p>
            <a:pPr algn="ctr">
              <a:lnSpc>
                <a:spcPct val="100000"/>
              </a:lnSpc>
            </a:pPr>
            <a:r>
              <a:rPr b="1" lang="fr-FR" sz="1800" spc="-1" strike="noStrike">
                <a:solidFill>
                  <a:srgbClr val="000000"/>
                </a:solidFill>
                <a:uFill>
                  <a:solidFill>
                    <a:srgbClr val="ffffff"/>
                  </a:solidFill>
                </a:uFill>
                <a:latin typeface="Calibri"/>
                <a:ea typeface="DejaVu Sans"/>
              </a:rPr>
              <a:t> </a:t>
            </a:r>
            <a:endParaRPr b="0" lang="en-US"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Calibri"/>
                <a:ea typeface="DejaVu Sans"/>
              </a:rPr>
              <a:t> </a:t>
            </a:r>
            <a:endParaRPr b="0" lang="en-US"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Calibri"/>
                <a:ea typeface="DejaVu Sans"/>
              </a:rPr>
              <a:t> </a:t>
            </a:r>
            <a:endParaRPr b="0" lang="en-US"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87" name="" descr=""/>
          <p:cNvPicPr/>
          <p:nvPr/>
        </p:nvPicPr>
        <p:blipFill>
          <a:blip r:embed="rId1"/>
          <a:stretch/>
        </p:blipFill>
        <p:spPr>
          <a:xfrm>
            <a:off x="457200" y="824040"/>
            <a:ext cx="4071960" cy="3930480"/>
          </a:xfrm>
          <a:prstGeom prst="rect">
            <a:avLst/>
          </a:prstGeom>
          <a:ln>
            <a:noFill/>
          </a:ln>
        </p:spPr>
      </p:pic>
      <p:pic>
        <p:nvPicPr>
          <p:cNvPr id="288" name="" descr=""/>
          <p:cNvPicPr/>
          <p:nvPr/>
        </p:nvPicPr>
        <p:blipFill>
          <a:blip r:embed="rId2"/>
          <a:stretch/>
        </p:blipFill>
        <p:spPr>
          <a:xfrm>
            <a:off x="4664160" y="824040"/>
            <a:ext cx="3956040" cy="3840120"/>
          </a:xfrm>
          <a:prstGeom prst="rect">
            <a:avLst/>
          </a:prstGeom>
          <a:ln>
            <a:noFill/>
          </a:ln>
        </p:spPr>
      </p:pic>
      <p:sp>
        <p:nvSpPr>
          <p:cNvPr id="289" name="CustomShape 1"/>
          <p:cNvSpPr/>
          <p:nvPr/>
        </p:nvSpPr>
        <p:spPr>
          <a:xfrm>
            <a:off x="457200" y="50760"/>
            <a:ext cx="7437600" cy="855720"/>
          </a:xfrm>
          <a:prstGeom prst="rect">
            <a:avLst/>
          </a:prstGeom>
          <a:noFill/>
          <a:ln>
            <a:noFill/>
          </a:ln>
        </p:spPr>
        <p:style>
          <a:lnRef idx="0"/>
          <a:fillRef idx="0"/>
          <a:effectRef idx="0"/>
          <a:fontRef idx="minor"/>
        </p:style>
        <p:txBody>
          <a:bodyPr lIns="0" rIns="0" tIns="0" bIns="0" anchor="ctr"/>
          <a:p>
            <a:pPr>
              <a:lnSpc>
                <a:spcPct val="100000"/>
              </a:lnSpc>
            </a:pPr>
            <a:r>
              <a:rPr b="0" lang="fr-FR" sz="1800" spc="-1" strike="noStrike">
                <a:solidFill>
                  <a:srgbClr val="000000"/>
                </a:solidFill>
                <a:uFill>
                  <a:solidFill>
                    <a:srgbClr val="ffffff"/>
                  </a:solidFill>
                </a:uFill>
                <a:latin typeface="Calibri"/>
                <a:ea typeface="DejaVu Sans"/>
              </a:rPr>
              <a:t>A government decree project in 2015 promises large landscape horrors ...   </a:t>
            </a:r>
            <a:endParaRPr b="0" lang="en-US" sz="1800" spc="-1" strike="noStrike">
              <a:solidFill>
                <a:srgbClr val="000000"/>
              </a:solidFill>
              <a:uFill>
                <a:solidFill>
                  <a:srgbClr val="ffffff"/>
                </a:solidFill>
              </a:uFill>
              <a:latin typeface="Arial"/>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0" name="CustomShape 1"/>
          <p:cNvSpPr/>
          <p:nvPr/>
        </p:nvSpPr>
        <p:spPr>
          <a:xfrm>
            <a:off x="457200" y="50760"/>
            <a:ext cx="7437600" cy="855720"/>
          </a:xfrm>
          <a:prstGeom prst="rect">
            <a:avLst/>
          </a:prstGeom>
          <a:noFill/>
          <a:ln>
            <a:noFill/>
          </a:ln>
        </p:spPr>
        <p:style>
          <a:lnRef idx="0"/>
          <a:fillRef idx="0"/>
          <a:effectRef idx="0"/>
          <a:fontRef idx="minor"/>
        </p:style>
      </p:sp>
      <p:sp>
        <p:nvSpPr>
          <p:cNvPr id="291" name="CustomShape 2"/>
          <p:cNvSpPr/>
          <p:nvPr/>
        </p:nvSpPr>
        <p:spPr>
          <a:xfrm>
            <a:off x="6959520" y="4889520"/>
            <a:ext cx="2131920" cy="272880"/>
          </a:xfrm>
          <a:prstGeom prst="rect">
            <a:avLst/>
          </a:prstGeom>
          <a:noFill/>
          <a:ln>
            <a:noFill/>
          </a:ln>
        </p:spPr>
        <p:style>
          <a:lnRef idx="0"/>
          <a:fillRef idx="0"/>
          <a:effectRef idx="0"/>
          <a:fontRef idx="minor"/>
        </p:style>
      </p:sp>
      <p:pic>
        <p:nvPicPr>
          <p:cNvPr id="292" name="" descr=""/>
          <p:cNvPicPr/>
          <p:nvPr/>
        </p:nvPicPr>
        <p:blipFill>
          <a:blip r:embed="rId1"/>
          <a:stretch/>
        </p:blipFill>
        <p:spPr>
          <a:xfrm>
            <a:off x="954000" y="731520"/>
            <a:ext cx="3160800" cy="1817640"/>
          </a:xfrm>
          <a:prstGeom prst="rect">
            <a:avLst/>
          </a:prstGeom>
          <a:ln>
            <a:noFill/>
          </a:ln>
        </p:spPr>
      </p:pic>
      <p:pic>
        <p:nvPicPr>
          <p:cNvPr id="293" name="" descr=""/>
          <p:cNvPicPr/>
          <p:nvPr/>
        </p:nvPicPr>
        <p:blipFill>
          <a:blip r:embed="rId2"/>
          <a:stretch/>
        </p:blipFill>
        <p:spPr>
          <a:xfrm>
            <a:off x="4995720" y="731520"/>
            <a:ext cx="3051000" cy="1828800"/>
          </a:xfrm>
          <a:prstGeom prst="rect">
            <a:avLst/>
          </a:prstGeom>
          <a:ln>
            <a:noFill/>
          </a:ln>
        </p:spPr>
      </p:pic>
      <p:pic>
        <p:nvPicPr>
          <p:cNvPr id="294" name="" descr=""/>
          <p:cNvPicPr/>
          <p:nvPr/>
        </p:nvPicPr>
        <p:blipFill>
          <a:blip r:embed="rId3"/>
          <a:stretch/>
        </p:blipFill>
        <p:spPr>
          <a:xfrm>
            <a:off x="2694240" y="2743200"/>
            <a:ext cx="3432240" cy="2004840"/>
          </a:xfrm>
          <a:prstGeom prst="rect">
            <a:avLst/>
          </a:prstGeom>
          <a:ln>
            <a:noFill/>
          </a:ln>
        </p:spPr>
      </p:pic>
      <p:sp>
        <p:nvSpPr>
          <p:cNvPr id="295" name="CustomShape 3"/>
          <p:cNvSpPr/>
          <p:nvPr/>
        </p:nvSpPr>
        <p:spPr>
          <a:xfrm>
            <a:off x="457200" y="50760"/>
            <a:ext cx="7437600" cy="855720"/>
          </a:xfrm>
          <a:prstGeom prst="rect">
            <a:avLst/>
          </a:prstGeom>
          <a:noFill/>
          <a:ln>
            <a:noFill/>
          </a:ln>
        </p:spPr>
        <p:style>
          <a:lnRef idx="0"/>
          <a:fillRef idx="0"/>
          <a:effectRef idx="0"/>
          <a:fontRef idx="minor"/>
        </p:style>
        <p:txBody>
          <a:bodyPr lIns="0" rIns="0" tIns="0" bIns="0" anchor="ctr"/>
          <a:p>
            <a:pPr>
              <a:lnSpc>
                <a:spcPct val="100000"/>
              </a:lnSpc>
            </a:pPr>
            <a:r>
              <a:rPr b="0" lang="fr-FR" sz="1800" spc="-1" strike="noStrike">
                <a:solidFill>
                  <a:srgbClr val="000000"/>
                </a:solidFill>
                <a:uFill>
                  <a:solidFill>
                    <a:srgbClr val="ffffff"/>
                  </a:solidFill>
                </a:uFill>
                <a:latin typeface="Calibri"/>
                <a:ea typeface="DejaVu Sans"/>
              </a:rPr>
              <a:t>Explanations of current rules, and what was supposed to change</a:t>
            </a:r>
            <a:endParaRPr b="0" lang="en-US" sz="1800" spc="-1" strike="noStrike">
              <a:solidFill>
                <a:srgbClr val="000000"/>
              </a:solidFill>
              <a:uFill>
                <a:solidFill>
                  <a:srgbClr val="ffffff"/>
                </a:solidFill>
              </a:uFill>
              <a:latin typeface="Arial"/>
            </a:endParaRPr>
          </a:p>
        </p:txBody>
      </p:sp>
      <p:sp>
        <p:nvSpPr>
          <p:cNvPr id="296" name="CustomShape 4"/>
          <p:cNvSpPr/>
          <p:nvPr/>
        </p:nvSpPr>
        <p:spPr>
          <a:xfrm>
            <a:off x="6766560" y="3566160"/>
            <a:ext cx="2193840" cy="266760"/>
          </a:xfrm>
          <a:prstGeom prst="rect">
            <a:avLst/>
          </a:prstGeom>
          <a:noFill/>
          <a:ln>
            <a:noFill/>
          </a:ln>
        </p:spPr>
        <p:style>
          <a:lnRef idx="0"/>
          <a:fillRef idx="0"/>
          <a:effectRef idx="0"/>
          <a:fontRef idx="minor"/>
        </p:style>
        <p:txBody>
          <a:bodyPr lIns="0" rIns="0" tIns="0" bIns="0" anchor="ctr"/>
          <a:p>
            <a:pPr>
              <a:lnSpc>
                <a:spcPct val="100000"/>
              </a:lnSpc>
            </a:pPr>
            <a:r>
              <a:rPr b="0" lang="fr-FR" sz="1400" spc="-1" strike="noStrike">
                <a:solidFill>
                  <a:srgbClr val="000000"/>
                </a:solidFill>
                <a:uFill>
                  <a:solidFill>
                    <a:srgbClr val="ffffff"/>
                  </a:solidFill>
                </a:uFill>
                <a:latin typeface="Calibri"/>
                <a:ea typeface="DejaVu Sans"/>
              </a:rPr>
              <a:t>&lt;=</a:t>
            </a:r>
            <a:endParaRPr b="0" lang="en-US" sz="1800" spc="-1" strike="noStrike">
              <a:solidFill>
                <a:srgbClr val="000000"/>
              </a:solidFill>
              <a:uFill>
                <a:solidFill>
                  <a:srgbClr val="ffffff"/>
                </a:solidFill>
              </a:uFill>
              <a:latin typeface="Arial"/>
            </a:endParaRPr>
          </a:p>
          <a:p>
            <a:pPr>
              <a:lnSpc>
                <a:spcPct val="100000"/>
              </a:lnSpc>
            </a:pPr>
            <a:r>
              <a:rPr b="0" lang="fr-FR" sz="1400" spc="-1" strike="noStrike">
                <a:solidFill>
                  <a:srgbClr val="000000"/>
                </a:solidFill>
                <a:uFill>
                  <a:solidFill>
                    <a:srgbClr val="ffffff"/>
                  </a:solidFill>
                </a:uFill>
                <a:latin typeface="Calibri"/>
                <a:ea typeface="DejaVu Sans"/>
              </a:rPr>
              <a:t>This was supposed to change, but was not evaluated</a:t>
            </a:r>
            <a:endParaRPr b="0" lang="en-US" sz="1800" spc="-1" strike="noStrike">
              <a:solidFill>
                <a:srgbClr val="000000"/>
              </a:solidFill>
              <a:uFill>
                <a:solidFill>
                  <a:srgbClr val="ffffff"/>
                </a:solidFill>
              </a:uFill>
              <a:latin typeface="Arial"/>
            </a:endParaRPr>
          </a:p>
        </p:txBody>
      </p:sp>
      <p:sp>
        <p:nvSpPr>
          <p:cNvPr id="297" name="TextShape 5"/>
          <p:cNvSpPr txBox="1"/>
          <p:nvPr/>
        </p:nvSpPr>
        <p:spPr>
          <a:xfrm>
            <a:off x="1737360" y="2397960"/>
            <a:ext cx="1317600" cy="364680"/>
          </a:xfrm>
          <a:prstGeom prst="rect">
            <a:avLst/>
          </a:prstGeom>
          <a:noFill/>
          <a:ln>
            <a:noFill/>
          </a:ln>
        </p:spPr>
        <p:txBody>
          <a:bodyPr lIns="90000" rIns="90000" tIns="45000" bIns="45000"/>
          <a:p>
            <a:r>
              <a:rPr b="0" lang="en-US" sz="900" spc="-1" strike="noStrike">
                <a:solidFill>
                  <a:srgbClr val="000000"/>
                </a:solidFill>
                <a:uFill>
                  <a:solidFill>
                    <a:srgbClr val="ffffff"/>
                  </a:solidFill>
                </a:uFill>
                <a:latin typeface="Arial"/>
              </a:rPr>
              <a:t>&gt;100 000 inhabitants</a:t>
            </a:r>
            <a:r>
              <a:rPr b="0" lang="en-US" sz="1800" spc="-1" strike="noStrike">
                <a:solidFill>
                  <a:srgbClr val="000000"/>
                </a:solidFill>
                <a:uFill>
                  <a:solidFill>
                    <a:srgbClr val="ffffff"/>
                  </a:solidFill>
                </a:uFill>
                <a:latin typeface="Arial"/>
              </a:rPr>
              <a:t> </a:t>
            </a:r>
            <a:endParaRPr b="0" lang="en-US" sz="1800" spc="-1" strike="noStrike">
              <a:solidFill>
                <a:srgbClr val="000000"/>
              </a:solidFill>
              <a:uFill>
                <a:solidFill>
                  <a:srgbClr val="ffffff"/>
                </a:solidFill>
              </a:uFill>
              <a:latin typeface="Arial"/>
            </a:endParaRPr>
          </a:p>
        </p:txBody>
      </p:sp>
      <p:sp>
        <p:nvSpPr>
          <p:cNvPr id="298" name="TextShape 6"/>
          <p:cNvSpPr txBox="1"/>
          <p:nvPr/>
        </p:nvSpPr>
        <p:spPr>
          <a:xfrm>
            <a:off x="6061680" y="2377440"/>
            <a:ext cx="1253520" cy="364680"/>
          </a:xfrm>
          <a:prstGeom prst="rect">
            <a:avLst/>
          </a:prstGeom>
          <a:noFill/>
          <a:ln>
            <a:noFill/>
          </a:ln>
        </p:spPr>
        <p:txBody>
          <a:bodyPr lIns="90000" rIns="90000" tIns="45000" bIns="45000"/>
          <a:p>
            <a:r>
              <a:rPr b="0" lang="en-US" sz="900" spc="-1" strike="noStrike">
                <a:solidFill>
                  <a:srgbClr val="000000"/>
                </a:solidFill>
                <a:uFill>
                  <a:solidFill>
                    <a:srgbClr val="ffffff"/>
                  </a:solidFill>
                </a:uFill>
                <a:latin typeface="Arial"/>
              </a:rPr>
              <a:t>&lt;10 000 inhabitants</a:t>
            </a:r>
            <a:r>
              <a:rPr b="0" lang="en-US" sz="1800" spc="-1" strike="noStrike">
                <a:solidFill>
                  <a:srgbClr val="000000"/>
                </a:solidFill>
                <a:uFill>
                  <a:solidFill>
                    <a:srgbClr val="ffffff"/>
                  </a:solidFill>
                </a:uFill>
                <a:latin typeface="Arial"/>
              </a:rPr>
              <a:t> </a:t>
            </a:r>
            <a:endParaRPr b="0" lang="en-US" sz="1800" spc="-1" strike="noStrike">
              <a:solidFill>
                <a:srgbClr val="000000"/>
              </a:solidFill>
              <a:uFill>
                <a:solidFill>
                  <a:srgbClr val="ffffff"/>
                </a:solidFill>
              </a:uFill>
              <a:latin typeface="Arial"/>
            </a:endParaRPr>
          </a:p>
        </p:txBody>
      </p:sp>
      <p:sp>
        <p:nvSpPr>
          <p:cNvPr id="299" name="TextShape 7"/>
          <p:cNvSpPr txBox="1"/>
          <p:nvPr/>
        </p:nvSpPr>
        <p:spPr>
          <a:xfrm>
            <a:off x="3566160" y="4572000"/>
            <a:ext cx="1656000" cy="364680"/>
          </a:xfrm>
          <a:prstGeom prst="rect">
            <a:avLst/>
          </a:prstGeom>
          <a:noFill/>
          <a:ln>
            <a:noFill/>
          </a:ln>
        </p:spPr>
        <p:txBody>
          <a:bodyPr lIns="90000" rIns="90000" tIns="45000" bIns="45000"/>
          <a:p>
            <a:r>
              <a:rPr b="0" lang="en-US" sz="900" spc="-1" strike="noStrike">
                <a:solidFill>
                  <a:srgbClr val="000000"/>
                </a:solidFill>
                <a:uFill>
                  <a:solidFill>
                    <a:srgbClr val="ffffff"/>
                  </a:solidFill>
                </a:uFill>
                <a:latin typeface="Arial"/>
              </a:rPr>
              <a:t>Around &gt;10 000 inhabitants</a:t>
            </a:r>
            <a:r>
              <a:rPr b="0" lang="en-US" sz="1800" spc="-1" strike="noStrike">
                <a:solidFill>
                  <a:srgbClr val="000000"/>
                </a:solidFill>
                <a:uFill>
                  <a:solidFill>
                    <a:srgbClr val="ffffff"/>
                  </a:solidFill>
                </a:uFill>
                <a:latin typeface="Arial"/>
              </a:rPr>
              <a:t> </a:t>
            </a:r>
            <a:endParaRPr b="0" lang="en-US" sz="1800" spc="-1" strike="noStrike">
              <a:solidFill>
                <a:srgbClr val="000000"/>
              </a:solidFill>
              <a:uFill>
                <a:solidFill>
                  <a:srgbClr val="ffffff"/>
                </a:solidFill>
              </a:uFill>
              <a:latin typeface="Arial"/>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0" name="CustomShape 1"/>
          <p:cNvSpPr/>
          <p:nvPr/>
        </p:nvSpPr>
        <p:spPr>
          <a:xfrm>
            <a:off x="457200" y="50760"/>
            <a:ext cx="7437600" cy="855720"/>
          </a:xfrm>
          <a:prstGeom prst="rect">
            <a:avLst/>
          </a:prstGeom>
          <a:noFill/>
          <a:ln>
            <a:noFill/>
          </a:ln>
        </p:spPr>
        <p:style>
          <a:lnRef idx="0"/>
          <a:fillRef idx="0"/>
          <a:effectRef idx="0"/>
          <a:fontRef idx="minor"/>
        </p:style>
      </p:sp>
      <p:pic>
        <p:nvPicPr>
          <p:cNvPr id="301" name="" descr=""/>
          <p:cNvPicPr/>
          <p:nvPr/>
        </p:nvPicPr>
        <p:blipFill>
          <a:blip r:embed="rId1"/>
          <a:stretch/>
        </p:blipFill>
        <p:spPr>
          <a:xfrm>
            <a:off x="457200" y="820800"/>
            <a:ext cx="4662360" cy="3983040"/>
          </a:xfrm>
          <a:prstGeom prst="rect">
            <a:avLst/>
          </a:prstGeom>
          <a:ln>
            <a:noFill/>
          </a:ln>
        </p:spPr>
      </p:pic>
      <p:pic>
        <p:nvPicPr>
          <p:cNvPr id="302" name="" descr=""/>
          <p:cNvPicPr/>
          <p:nvPr/>
        </p:nvPicPr>
        <p:blipFill>
          <a:blip r:embed="rId2"/>
          <a:stretch/>
        </p:blipFill>
        <p:spPr>
          <a:xfrm>
            <a:off x="5578560" y="927000"/>
            <a:ext cx="3348000" cy="3645000"/>
          </a:xfrm>
          <a:prstGeom prst="rect">
            <a:avLst/>
          </a:prstGeom>
          <a:ln>
            <a:noFill/>
          </a:ln>
        </p:spPr>
      </p:pic>
      <p:sp>
        <p:nvSpPr>
          <p:cNvPr id="303" name="CustomShape 2"/>
          <p:cNvSpPr/>
          <p:nvPr/>
        </p:nvSpPr>
        <p:spPr>
          <a:xfrm>
            <a:off x="457200" y="50760"/>
            <a:ext cx="7437600" cy="771480"/>
          </a:xfrm>
          <a:prstGeom prst="rect">
            <a:avLst/>
          </a:prstGeom>
          <a:noFill/>
          <a:ln>
            <a:noFill/>
          </a:ln>
        </p:spPr>
        <p:style>
          <a:lnRef idx="0"/>
          <a:fillRef idx="0"/>
          <a:effectRef idx="0"/>
          <a:fontRef idx="minor"/>
        </p:style>
        <p:txBody>
          <a:bodyPr lIns="0" rIns="0" tIns="0" bIns="0" anchor="ctr"/>
          <a:p>
            <a:pPr>
              <a:lnSpc>
                <a:spcPct val="100000"/>
              </a:lnSpc>
            </a:pPr>
            <a:r>
              <a:rPr b="0" lang="fr-FR" sz="1800" spc="-1" strike="noStrike">
                <a:solidFill>
                  <a:srgbClr val="000000"/>
                </a:solidFill>
                <a:uFill>
                  <a:solidFill>
                    <a:srgbClr val="ffffff"/>
                  </a:solidFill>
                </a:uFill>
                <a:latin typeface="Calibri"/>
                <a:ea typeface="DejaVu Sans"/>
              </a:rPr>
              <a:t>October 2015 : opendata &amp; map (built over OpenStreetMap) </a:t>
            </a:r>
            <a:endParaRPr b="0" lang="en-US" sz="1800" spc="-1" strike="noStrike">
              <a:solidFill>
                <a:srgbClr val="000000"/>
              </a:solidFill>
              <a:uFill>
                <a:solidFill>
                  <a:srgbClr val="ffffff"/>
                </a:solidFill>
              </a:uFill>
              <a:latin typeface="Arial"/>
            </a:endParaRPr>
          </a:p>
        </p:txBody>
      </p:sp>
      <p:pic>
        <p:nvPicPr>
          <p:cNvPr id="304" name="" descr=""/>
          <p:cNvPicPr/>
          <p:nvPr/>
        </p:nvPicPr>
        <p:blipFill>
          <a:blip r:embed="rId3"/>
          <a:stretch/>
        </p:blipFill>
        <p:spPr>
          <a:xfrm>
            <a:off x="457200" y="4572000"/>
            <a:ext cx="1980720" cy="228240"/>
          </a:xfrm>
          <a:prstGeom prst="rect">
            <a:avLst/>
          </a:prstGeom>
          <a:ln>
            <a:noFill/>
          </a:ln>
        </p:spPr>
      </p:pic>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5" name="CustomShape 1"/>
          <p:cNvSpPr/>
          <p:nvPr/>
        </p:nvSpPr>
        <p:spPr>
          <a:xfrm>
            <a:off x="457200" y="50760"/>
            <a:ext cx="7437600" cy="855720"/>
          </a:xfrm>
          <a:prstGeom prst="rect">
            <a:avLst/>
          </a:prstGeom>
          <a:noFill/>
          <a:ln>
            <a:noFill/>
          </a:ln>
        </p:spPr>
        <p:style>
          <a:lnRef idx="0"/>
          <a:fillRef idx="0"/>
          <a:effectRef idx="0"/>
          <a:fontRef idx="minor"/>
        </p:style>
      </p:sp>
      <p:pic>
        <p:nvPicPr>
          <p:cNvPr id="306" name="" descr=""/>
          <p:cNvPicPr/>
          <p:nvPr/>
        </p:nvPicPr>
        <p:blipFill>
          <a:blip r:embed="rId1"/>
          <a:stretch/>
        </p:blipFill>
        <p:spPr>
          <a:xfrm>
            <a:off x="820800" y="731880"/>
            <a:ext cx="6110280" cy="3930480"/>
          </a:xfrm>
          <a:prstGeom prst="rect">
            <a:avLst/>
          </a:prstGeom>
          <a:ln>
            <a:noFill/>
          </a:ln>
        </p:spPr>
      </p:pic>
      <p:sp>
        <p:nvSpPr>
          <p:cNvPr id="307" name="CustomShape 2"/>
          <p:cNvSpPr/>
          <p:nvPr/>
        </p:nvSpPr>
        <p:spPr>
          <a:xfrm>
            <a:off x="457200" y="50760"/>
            <a:ext cx="7437600" cy="855720"/>
          </a:xfrm>
          <a:prstGeom prst="rect">
            <a:avLst/>
          </a:prstGeom>
          <a:noFill/>
          <a:ln>
            <a:noFill/>
          </a:ln>
        </p:spPr>
        <p:style>
          <a:lnRef idx="0"/>
          <a:fillRef idx="0"/>
          <a:effectRef idx="0"/>
          <a:fontRef idx="minor"/>
        </p:style>
        <p:txBody>
          <a:bodyPr lIns="0" rIns="0" tIns="0" bIns="0" anchor="ctr"/>
          <a:p>
            <a:pPr>
              <a:lnSpc>
                <a:spcPct val="100000"/>
              </a:lnSpc>
            </a:pPr>
            <a:r>
              <a:rPr b="0" lang="fr-FR" sz="1800" spc="-1" strike="noStrike">
                <a:solidFill>
                  <a:srgbClr val="000000"/>
                </a:solidFill>
                <a:uFill>
                  <a:solidFill>
                    <a:srgbClr val="ffffff"/>
                  </a:solidFill>
                </a:uFill>
                <a:latin typeface="Calibri"/>
                <a:ea typeface="DejaVu Sans"/>
              </a:rPr>
              <a:t>October 2015 : interactive map covers all France, and shows impacts for each town, each region. </a:t>
            </a:r>
            <a:endParaRPr b="0" lang="en-US" sz="1800" spc="-1" strike="noStrike">
              <a:solidFill>
                <a:srgbClr val="000000"/>
              </a:solidFill>
              <a:uFill>
                <a:solidFill>
                  <a:srgbClr val="ffffff"/>
                </a:solidFill>
              </a:uFill>
              <a:latin typeface="Arial"/>
            </a:endParaRPr>
          </a:p>
        </p:txBody>
      </p:sp>
      <p:pic>
        <p:nvPicPr>
          <p:cNvPr id="308" name="" descr=""/>
          <p:cNvPicPr/>
          <p:nvPr/>
        </p:nvPicPr>
        <p:blipFill>
          <a:blip r:embed="rId2"/>
          <a:stretch/>
        </p:blipFill>
        <p:spPr>
          <a:xfrm>
            <a:off x="820800" y="4434120"/>
            <a:ext cx="1980720" cy="228240"/>
          </a:xfrm>
          <a:prstGeom prst="rect">
            <a:avLst/>
          </a:prstGeom>
          <a:ln>
            <a:noFill/>
          </a:ln>
        </p:spPr>
      </p:pic>
      <p:sp>
        <p:nvSpPr>
          <p:cNvPr id="309" name="TextShape 3"/>
          <p:cNvSpPr txBox="1"/>
          <p:nvPr/>
        </p:nvSpPr>
        <p:spPr>
          <a:xfrm>
            <a:off x="7223760" y="3840480"/>
            <a:ext cx="1463040" cy="639000"/>
          </a:xfrm>
          <a:prstGeom prst="rect">
            <a:avLst/>
          </a:prstGeom>
          <a:noFill/>
          <a:ln>
            <a:noFill/>
          </a:ln>
        </p:spPr>
        <p:txBody>
          <a:bodyPr lIns="90000" rIns="90000" tIns="45000" bIns="45000"/>
          <a:p>
            <a:pPr>
              <a:lnSpc>
                <a:spcPct val="100000"/>
              </a:lnSpc>
            </a:pPr>
            <a:r>
              <a:rPr b="0" lang="fr-FR" sz="1800" spc="-1" strike="noStrike">
                <a:solidFill>
                  <a:srgbClr val="000000"/>
                </a:solidFill>
                <a:uFill>
                  <a:solidFill>
                    <a:srgbClr val="ffffff"/>
                  </a:solidFill>
                </a:uFill>
                <a:latin typeface="Calibri"/>
                <a:ea typeface="DejaVu Sans"/>
              </a:rPr>
              <a:t> </a:t>
            </a:r>
            <a:r>
              <a:rPr b="0" lang="fr-FR" sz="1800" spc="-1" strike="noStrike">
                <a:solidFill>
                  <a:srgbClr val="000000"/>
                </a:solidFill>
                <a:uFill>
                  <a:solidFill>
                    <a:srgbClr val="ffffff"/>
                  </a:solidFill>
                </a:uFill>
                <a:latin typeface="Calibri"/>
                <a:ea typeface="DejaVu Sans"/>
              </a:rPr>
              <a:t>Everyone can realize</a:t>
            </a:r>
            <a:endParaRPr b="0" lang="en-US" sz="1800" spc="-1" strike="noStrike">
              <a:solidFill>
                <a:srgbClr val="000000"/>
              </a:solidFill>
              <a:uFill>
                <a:solidFill>
                  <a:srgbClr val="ffffff"/>
                </a:solidFill>
              </a:uFill>
              <a:latin typeface="Arial"/>
            </a:endParaRPr>
          </a:p>
        </p:txBody>
      </p:sp>
      <p:sp>
        <p:nvSpPr>
          <p:cNvPr id="310" name="TextShape 4"/>
          <p:cNvSpPr txBox="1"/>
          <p:nvPr/>
        </p:nvSpPr>
        <p:spPr>
          <a:xfrm>
            <a:off x="1920240" y="2743200"/>
            <a:ext cx="91440" cy="456120"/>
          </a:xfrm>
          <a:prstGeom prst="rect">
            <a:avLst/>
          </a:prstGeom>
          <a:noFill/>
          <a:ln>
            <a:noFill/>
          </a:ln>
        </p:spPr>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11" name="" descr=""/>
          <p:cNvPicPr/>
          <p:nvPr/>
        </p:nvPicPr>
        <p:blipFill>
          <a:blip r:embed="rId1"/>
          <a:stretch/>
        </p:blipFill>
        <p:spPr>
          <a:xfrm>
            <a:off x="552600" y="762120"/>
            <a:ext cx="1942920" cy="2163600"/>
          </a:xfrm>
          <a:prstGeom prst="rect">
            <a:avLst/>
          </a:prstGeom>
          <a:ln>
            <a:noFill/>
          </a:ln>
        </p:spPr>
      </p:pic>
      <p:pic>
        <p:nvPicPr>
          <p:cNvPr id="312" name="" descr=""/>
          <p:cNvPicPr/>
          <p:nvPr/>
        </p:nvPicPr>
        <p:blipFill>
          <a:blip r:embed="rId2"/>
          <a:stretch/>
        </p:blipFill>
        <p:spPr>
          <a:xfrm>
            <a:off x="5369040" y="2103480"/>
            <a:ext cx="3774960" cy="1930320"/>
          </a:xfrm>
          <a:prstGeom prst="rect">
            <a:avLst/>
          </a:prstGeom>
          <a:ln>
            <a:noFill/>
          </a:ln>
        </p:spPr>
      </p:pic>
      <p:pic>
        <p:nvPicPr>
          <p:cNvPr id="313" name="" descr=""/>
          <p:cNvPicPr/>
          <p:nvPr/>
        </p:nvPicPr>
        <p:blipFill>
          <a:blip r:embed="rId3"/>
          <a:stretch/>
        </p:blipFill>
        <p:spPr>
          <a:xfrm>
            <a:off x="5643720" y="731880"/>
            <a:ext cx="2589120" cy="1316160"/>
          </a:xfrm>
          <a:prstGeom prst="rect">
            <a:avLst/>
          </a:prstGeom>
          <a:ln>
            <a:noFill/>
          </a:ln>
        </p:spPr>
      </p:pic>
      <p:pic>
        <p:nvPicPr>
          <p:cNvPr id="314" name="" descr=""/>
          <p:cNvPicPr/>
          <p:nvPr/>
        </p:nvPicPr>
        <p:blipFill>
          <a:blip r:embed="rId4"/>
          <a:stretch/>
        </p:blipFill>
        <p:spPr>
          <a:xfrm>
            <a:off x="736560" y="2925720"/>
            <a:ext cx="2028960" cy="1919160"/>
          </a:xfrm>
          <a:prstGeom prst="rect">
            <a:avLst/>
          </a:prstGeom>
          <a:ln>
            <a:noFill/>
          </a:ln>
        </p:spPr>
      </p:pic>
      <p:pic>
        <p:nvPicPr>
          <p:cNvPr id="315" name="" descr=""/>
          <p:cNvPicPr/>
          <p:nvPr/>
        </p:nvPicPr>
        <p:blipFill>
          <a:blip r:embed="rId5"/>
          <a:stretch/>
        </p:blipFill>
        <p:spPr>
          <a:xfrm>
            <a:off x="3108240" y="1096920"/>
            <a:ext cx="2113200" cy="3565440"/>
          </a:xfrm>
          <a:prstGeom prst="rect">
            <a:avLst/>
          </a:prstGeom>
          <a:ln>
            <a:noFill/>
          </a:ln>
        </p:spPr>
      </p:pic>
      <p:sp>
        <p:nvSpPr>
          <p:cNvPr id="316" name="CustomShape 1"/>
          <p:cNvSpPr/>
          <p:nvPr/>
        </p:nvSpPr>
        <p:spPr>
          <a:xfrm>
            <a:off x="457200" y="50760"/>
            <a:ext cx="7437600" cy="855720"/>
          </a:xfrm>
          <a:prstGeom prst="rect">
            <a:avLst/>
          </a:prstGeom>
          <a:noFill/>
          <a:ln>
            <a:noFill/>
          </a:ln>
        </p:spPr>
        <p:style>
          <a:lnRef idx="0"/>
          <a:fillRef idx="0"/>
          <a:effectRef idx="0"/>
          <a:fontRef idx="minor"/>
        </p:style>
        <p:txBody>
          <a:bodyPr lIns="0" rIns="0" tIns="0" bIns="0" anchor="ctr"/>
          <a:p>
            <a:pPr>
              <a:lnSpc>
                <a:spcPct val="100000"/>
              </a:lnSpc>
            </a:pPr>
            <a:r>
              <a:rPr b="0" lang="fr-FR" sz="1800" spc="-1" strike="noStrike">
                <a:solidFill>
                  <a:srgbClr val="000000"/>
                </a:solidFill>
                <a:uFill>
                  <a:solidFill>
                    <a:srgbClr val="ffffff"/>
                  </a:solidFill>
                </a:uFill>
                <a:latin typeface="Calibri"/>
                <a:ea typeface="DejaVu Sans"/>
              </a:rPr>
              <a:t>January 2016 : media bring the debate to the public space </a:t>
            </a:r>
            <a:endParaRPr b="0" lang="en-US" sz="1800" spc="-1" strike="noStrike">
              <a:solidFill>
                <a:srgbClr val="000000"/>
              </a:solidFill>
              <a:uFill>
                <a:solidFill>
                  <a:srgbClr val="ffffff"/>
                </a:solidFill>
              </a:uFill>
              <a:latin typeface="Arial"/>
            </a:endParaRPr>
          </a:p>
        </p:txBody>
      </p:sp>
      <p:pic>
        <p:nvPicPr>
          <p:cNvPr id="317" name="" descr=""/>
          <p:cNvPicPr/>
          <p:nvPr/>
        </p:nvPicPr>
        <p:blipFill>
          <a:blip r:embed="rId6"/>
          <a:stretch/>
        </p:blipFill>
        <p:spPr>
          <a:xfrm>
            <a:off x="5614920" y="2925720"/>
            <a:ext cx="3254400" cy="1841400"/>
          </a:xfrm>
          <a:prstGeom prst="rect">
            <a:avLst/>
          </a:prstGeom>
          <a:ln>
            <a:noFill/>
          </a:ln>
        </p:spPr>
      </p:pic>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8" name="CustomShape 1"/>
          <p:cNvSpPr/>
          <p:nvPr/>
        </p:nvSpPr>
        <p:spPr>
          <a:xfrm>
            <a:off x="457200" y="50760"/>
            <a:ext cx="7437600" cy="855720"/>
          </a:xfrm>
          <a:prstGeom prst="rect">
            <a:avLst/>
          </a:prstGeom>
          <a:noFill/>
          <a:ln>
            <a:noFill/>
          </a:ln>
        </p:spPr>
        <p:style>
          <a:lnRef idx="0"/>
          <a:fillRef idx="0"/>
          <a:effectRef idx="0"/>
          <a:fontRef idx="minor"/>
        </p:style>
        <p:txBody>
          <a:bodyPr lIns="0" rIns="0" tIns="0" bIns="0" anchor="ctr"/>
          <a:p>
            <a:pPr algn="ctr">
              <a:lnSpc>
                <a:spcPct val="100000"/>
              </a:lnSpc>
            </a:pPr>
            <a:r>
              <a:rPr b="0" lang="fr-FR" sz="1800" spc="-1" strike="noStrike">
                <a:solidFill>
                  <a:srgbClr val="000000"/>
                </a:solidFill>
                <a:uFill>
                  <a:solidFill>
                    <a:srgbClr val="ffffff"/>
                  </a:solidFill>
                </a:uFill>
                <a:latin typeface="Calibri"/>
                <a:ea typeface="DejaVu Sans"/>
              </a:rPr>
              <a:t>February 9th 2016 : government gives up, victory ! </a:t>
            </a:r>
            <a:endParaRPr b="0" lang="en-US" sz="1800" spc="-1" strike="noStrike">
              <a:solidFill>
                <a:srgbClr val="000000"/>
              </a:solidFill>
              <a:uFill>
                <a:solidFill>
                  <a:srgbClr val="ffffff"/>
                </a:solidFill>
              </a:uFill>
              <a:latin typeface="Arial"/>
            </a:endParaRPr>
          </a:p>
        </p:txBody>
      </p:sp>
      <p:pic>
        <p:nvPicPr>
          <p:cNvPr id="319" name="" descr=""/>
          <p:cNvPicPr/>
          <p:nvPr/>
        </p:nvPicPr>
        <p:blipFill>
          <a:blip r:embed="rId1"/>
          <a:stretch/>
        </p:blipFill>
        <p:spPr>
          <a:xfrm>
            <a:off x="4937040" y="1279440"/>
            <a:ext cx="4087800" cy="3291120"/>
          </a:xfrm>
          <a:prstGeom prst="rect">
            <a:avLst/>
          </a:prstGeom>
          <a:ln>
            <a:noFill/>
          </a:ln>
        </p:spPr>
      </p:pic>
      <p:pic>
        <p:nvPicPr>
          <p:cNvPr id="320" name="" descr=""/>
          <p:cNvPicPr/>
          <p:nvPr/>
        </p:nvPicPr>
        <p:blipFill>
          <a:blip r:embed="rId2"/>
          <a:stretch/>
        </p:blipFill>
        <p:spPr>
          <a:xfrm>
            <a:off x="1793880" y="939960"/>
            <a:ext cx="3051000" cy="2533320"/>
          </a:xfrm>
          <a:prstGeom prst="rect">
            <a:avLst/>
          </a:prstGeom>
          <a:ln>
            <a:noFill/>
          </a:ln>
        </p:spPr>
      </p:pic>
      <p:pic>
        <p:nvPicPr>
          <p:cNvPr id="321" name="" descr=""/>
          <p:cNvPicPr/>
          <p:nvPr/>
        </p:nvPicPr>
        <p:blipFill>
          <a:blip r:embed="rId3"/>
          <a:stretch/>
        </p:blipFill>
        <p:spPr>
          <a:xfrm>
            <a:off x="1728720" y="2592360"/>
            <a:ext cx="2925720" cy="1255680"/>
          </a:xfrm>
          <a:prstGeom prst="rect">
            <a:avLst/>
          </a:prstGeom>
          <a:ln>
            <a:noFill/>
          </a:ln>
        </p:spPr>
      </p:pic>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22" name="CustomShape 1"/>
          <p:cNvSpPr/>
          <p:nvPr/>
        </p:nvSpPr>
        <p:spPr>
          <a:xfrm>
            <a:off x="457200" y="50760"/>
            <a:ext cx="7437600" cy="855720"/>
          </a:xfrm>
          <a:prstGeom prst="rect">
            <a:avLst/>
          </a:prstGeom>
          <a:noFill/>
          <a:ln>
            <a:noFill/>
          </a:ln>
        </p:spPr>
        <p:style>
          <a:lnRef idx="0"/>
          <a:fillRef idx="0"/>
          <a:effectRef idx="0"/>
          <a:fontRef idx="minor"/>
        </p:style>
      </p:sp>
      <p:sp>
        <p:nvSpPr>
          <p:cNvPr id="323" name="CustomShape 2"/>
          <p:cNvSpPr/>
          <p:nvPr/>
        </p:nvSpPr>
        <p:spPr>
          <a:xfrm>
            <a:off x="365040" y="92160"/>
            <a:ext cx="7437600" cy="855720"/>
          </a:xfrm>
          <a:prstGeom prst="rect">
            <a:avLst/>
          </a:prstGeom>
          <a:noFill/>
          <a:ln>
            <a:noFill/>
          </a:ln>
        </p:spPr>
        <p:style>
          <a:lnRef idx="0"/>
          <a:fillRef idx="0"/>
          <a:effectRef idx="0"/>
          <a:fontRef idx="minor"/>
        </p:style>
        <p:txBody>
          <a:bodyPr lIns="0" rIns="0" tIns="0" bIns="0" anchor="ctr"/>
          <a:p>
            <a:pPr>
              <a:lnSpc>
                <a:spcPct val="100000"/>
              </a:lnSpc>
            </a:pPr>
            <a:r>
              <a:rPr b="0" lang="fr-FR" sz="1800" spc="-1" strike="noStrike">
                <a:solidFill>
                  <a:srgbClr val="000000"/>
                </a:solidFill>
                <a:uFill>
                  <a:solidFill>
                    <a:srgbClr val="ffffff"/>
                  </a:solidFill>
                </a:uFill>
                <a:latin typeface="Calibri"/>
                <a:ea typeface="DejaVu Sans"/>
              </a:rPr>
              <a:t>Progression of the fight </a:t>
            </a:r>
            <a:r>
              <a:rPr b="0" lang="fr-FR" sz="1000" spc="-1" strike="noStrike">
                <a:solidFill>
                  <a:srgbClr val="000000"/>
                </a:solidFill>
                <a:uFill>
                  <a:solidFill>
                    <a:srgbClr val="ffffff"/>
                  </a:solidFill>
                </a:uFill>
                <a:latin typeface="Calibri"/>
                <a:ea typeface="DejaVu Sans"/>
              </a:rPr>
              <a:t>(my personnal understanding)</a:t>
            </a:r>
            <a:r>
              <a:rPr b="0" lang="fr-FR" sz="1800" spc="-1" strike="noStrike">
                <a:solidFill>
                  <a:srgbClr val="000000"/>
                </a:solidFill>
                <a:uFill>
                  <a:solidFill>
                    <a:srgbClr val="ffffff"/>
                  </a:solidFill>
                </a:uFill>
                <a:latin typeface="Calibri"/>
                <a:ea typeface="DejaVu Sans"/>
              </a:rPr>
              <a:t> </a:t>
            </a:r>
            <a:endParaRPr b="0" lang="en-US" sz="1800" spc="-1" strike="noStrike">
              <a:solidFill>
                <a:srgbClr val="000000"/>
              </a:solidFill>
              <a:uFill>
                <a:solidFill>
                  <a:srgbClr val="ffffff"/>
                </a:solidFill>
              </a:uFill>
              <a:latin typeface="Arial"/>
            </a:endParaRPr>
          </a:p>
        </p:txBody>
      </p:sp>
      <p:pic>
        <p:nvPicPr>
          <p:cNvPr id="324" name="" descr=""/>
          <p:cNvPicPr/>
          <p:nvPr/>
        </p:nvPicPr>
        <p:blipFill>
          <a:blip r:embed="rId1"/>
          <a:stretch/>
        </p:blipFill>
        <p:spPr>
          <a:xfrm>
            <a:off x="457200" y="907920"/>
            <a:ext cx="8542440" cy="3772080"/>
          </a:xfrm>
          <a:prstGeom prst="rect">
            <a:avLst/>
          </a:prstGeom>
          <a:ln>
            <a:noFill/>
          </a:ln>
        </p:spPr>
      </p:pic>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132</TotalTime>
  <Application>LibreOffice/5.1.4.2$Linux_X86_64 LibreOffice_project/10m0$Build-2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Gaspard Desgranges</cp:lastModifiedBy>
  <dcterms:modified xsi:type="dcterms:W3CDTF">2016-12-07T11:33:22Z</dcterms:modified>
  <cp:revision>13</cp:revision>
  <dc:subject/>
  <dc:title/>
</cp:coreProperties>
</file>